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8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32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81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67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0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6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5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86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67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72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41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E4F7-233E-431A-812C-632CD471F3C5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DB86-BCCD-45EC-847F-31062FE9B6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81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zh-TW" sz="4500" dirty="0">
                <a:latin typeface="標楷體" pitchFamily="65" charset="-120"/>
                <a:ea typeface="標楷體" pitchFamily="65" charset="-120"/>
              </a:rPr>
              <a:t>影響臺灣垃圾成長因素之</a:t>
            </a:r>
            <a:r>
              <a:rPr lang="zh-TW" altLang="zh-TW" sz="4500" dirty="0" smtClean="0">
                <a:latin typeface="標楷體" pitchFamily="65" charset="-120"/>
                <a:ea typeface="標楷體" pitchFamily="65" charset="-120"/>
              </a:rPr>
              <a:t>探討</a:t>
            </a:r>
            <a:endParaRPr lang="zh-TW" altLang="en-US" sz="4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經四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B 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陳湘菱</a:t>
            </a:r>
          </a:p>
        </p:txBody>
      </p:sp>
    </p:spTree>
    <p:extLst>
      <p:ext uri="{BB962C8B-B14F-4D97-AF65-F5344CB8AC3E}">
        <p14:creationId xmlns:p14="http://schemas.microsoft.com/office/powerpoint/2010/main" val="31301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垃圾</a:t>
            </a:r>
            <a:r>
              <a:rPr lang="zh-TW" altLang="zh-TW" dirty="0" smtClean="0"/>
              <a:t>量會</a:t>
            </a:r>
            <a:r>
              <a:rPr lang="zh-TW" altLang="zh-TW" dirty="0"/>
              <a:t>跟著人口數量增加而增加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垃圾費用的徵收方式有不同的</a:t>
            </a:r>
            <a:r>
              <a:rPr lang="zh-TW" altLang="zh-TW" dirty="0" smtClean="0"/>
              <a:t>結果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OLS</a:t>
            </a:r>
            <a:r>
              <a:rPr lang="zh-TW" altLang="en-US" dirty="0" smtClean="0"/>
              <a:t>，</a:t>
            </a:r>
            <a:r>
              <a:rPr lang="zh-TW" altLang="en-US" dirty="0" smtClean="0"/>
              <a:t>得到</a:t>
            </a:r>
            <a:r>
              <a:rPr lang="zh-TW" altLang="en-US" dirty="0" smtClean="0"/>
              <a:t>隨</a:t>
            </a:r>
            <a:r>
              <a:rPr lang="zh-TW" altLang="en-US" dirty="0" smtClean="0"/>
              <a:t>袋徵收會使垃圾量減少。</a:t>
            </a:r>
            <a:endParaRPr lang="en-US" altLang="zh-TW" dirty="0" smtClean="0"/>
          </a:p>
          <a:p>
            <a:r>
              <a:rPr lang="zh-TW" altLang="en-US" dirty="0" smtClean="0"/>
              <a:t>使用異質穩健</a:t>
            </a:r>
            <a:r>
              <a:rPr lang="en-US" altLang="zh-TW" dirty="0" smtClean="0"/>
              <a:t>T</a:t>
            </a:r>
            <a:r>
              <a:rPr lang="zh-TW" altLang="en-US" dirty="0" smtClean="0"/>
              <a:t>檢定，隨袋徵收對垃圾量並不具解釋能力。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10000" dirty="0" smtClean="0">
                <a:latin typeface="標楷體" pitchFamily="65" charset="-120"/>
                <a:ea typeface="標楷體" pitchFamily="65" charset="-120"/>
              </a:rPr>
              <a:t>~End~</a:t>
            </a:r>
          </a:p>
        </p:txBody>
      </p:sp>
    </p:spTree>
    <p:extLst>
      <p:ext uri="{BB962C8B-B14F-4D97-AF65-F5344CB8AC3E}">
        <p14:creationId xmlns:p14="http://schemas.microsoft.com/office/powerpoint/2010/main" val="14345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前言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模型</a:t>
            </a:r>
            <a:r>
              <a:rPr lang="zh-TW" altLang="en-US" dirty="0" smtClean="0"/>
              <a:t>設定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實證</a:t>
            </a:r>
            <a:r>
              <a:rPr lang="zh-TW" altLang="en-US" dirty="0" smtClean="0"/>
              <a:t>結果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結論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874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想了解台灣人口</a:t>
            </a:r>
            <a:r>
              <a:rPr lang="zh-TW" altLang="en-US" dirty="0" smtClean="0"/>
              <a:t>數與垃圾量是否有正向關係。</a:t>
            </a:r>
            <a:endParaRPr lang="en-US" altLang="zh-TW" dirty="0" smtClean="0"/>
          </a:p>
          <a:p>
            <a:r>
              <a:rPr lang="zh-TW" altLang="en-US" dirty="0" smtClean="0"/>
              <a:t>並了解隨</a:t>
            </a:r>
            <a:r>
              <a:rPr lang="zh-TW" altLang="en-US" dirty="0"/>
              <a:t>袋徵收與垃圾量是否有負向</a:t>
            </a:r>
            <a:r>
              <a:rPr lang="zh-TW" altLang="en-US" dirty="0" smtClean="0"/>
              <a:t>關係。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1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二、模型設定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TW" alt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      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/>
                      </a:rPr>
                      <m:t>𝐲</m:t>
                    </m:r>
                    <m:r>
                      <a:rPr lang="en-US" altLang="zh-TW" b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TW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𝜷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𝜷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zh-TW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𝜷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zh-TW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/>
                      </a:rPr>
                      <m:t>𝒖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			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(1)</a:t>
                </a:r>
              </a:p>
              <a:p>
                <a:pPr marL="0" indent="0">
                  <a:buNone/>
                </a:pPr>
                <a:endParaRPr lang="zh-TW" altLang="zh-TW" dirty="0"/>
              </a:p>
              <a:p>
                <a:r>
                  <a:rPr lang="en-US" altLang="zh-TW" dirty="0"/>
                  <a:t>y	</a:t>
                </a:r>
                <a:r>
                  <a:rPr lang="zh-TW" altLang="zh-TW" dirty="0"/>
                  <a:t>：代表垃圾量，公噸</a:t>
                </a:r>
                <a:r>
                  <a:rPr lang="en-US" altLang="zh-TW" dirty="0"/>
                  <a:t>/</a:t>
                </a:r>
                <a:r>
                  <a:rPr lang="zh-TW" altLang="zh-TW" dirty="0"/>
                  <a:t>年。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/>
                  <a:t> 	</a:t>
                </a:r>
                <a:r>
                  <a:rPr lang="zh-TW" altLang="zh-TW" dirty="0"/>
                  <a:t>：代表期中總人口數，千人。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/>
                  <a:t>	</a:t>
                </a:r>
                <a:r>
                  <a:rPr lang="zh-TW" altLang="zh-TW" dirty="0"/>
                  <a:t>：代表虛擬變數，徵收方式，</a:t>
                </a:r>
                <a:r>
                  <a:rPr lang="en-US" altLang="zh-TW" dirty="0"/>
                  <a:t>1</a:t>
                </a:r>
                <a:r>
                  <a:rPr lang="zh-TW" altLang="zh-TW" dirty="0"/>
                  <a:t>為隨</a:t>
                </a:r>
                <a:r>
                  <a:rPr lang="zh-TW" altLang="zh-TW" dirty="0" smtClean="0"/>
                  <a:t>袋</a:t>
                </a:r>
                <a:r>
                  <a:rPr lang="zh-TW" altLang="en-US" dirty="0" smtClean="0"/>
                  <a:t>徵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/>
                  <a:t> </a:t>
                </a:r>
                <a:r>
                  <a:rPr lang="en-US" altLang="zh-TW" dirty="0"/>
                  <a:t>	</a:t>
                </a:r>
                <a:r>
                  <a:rPr lang="zh-TW" altLang="en-US" dirty="0"/>
                  <a:t> </a:t>
                </a:r>
                <a:r>
                  <a:rPr lang="zh-TW" altLang="en-US" dirty="0" smtClean="0"/>
                  <a:t>   </a:t>
                </a:r>
                <a:r>
                  <a:rPr lang="zh-TW" altLang="zh-TW" dirty="0" smtClean="0"/>
                  <a:t>收</a:t>
                </a:r>
                <a:r>
                  <a:rPr lang="zh-TW" altLang="zh-TW" dirty="0"/>
                  <a:t>，</a:t>
                </a:r>
                <a:r>
                  <a:rPr lang="en-US" altLang="zh-TW" dirty="0"/>
                  <a:t>0</a:t>
                </a:r>
                <a:r>
                  <a:rPr lang="zh-TW" altLang="zh-TW" dirty="0"/>
                  <a:t>為隨水徵收。</a:t>
                </a:r>
              </a:p>
              <a:p>
                <a:r>
                  <a:rPr lang="en-US" altLang="zh-TW" dirty="0"/>
                  <a:t>u	</a:t>
                </a:r>
                <a:r>
                  <a:rPr lang="zh-TW" altLang="zh-TW" dirty="0"/>
                  <a:t>：代表誤差項</a:t>
                </a:r>
                <a:r>
                  <a:rPr lang="zh-TW" altLang="zh-TW" dirty="0" smtClean="0"/>
                  <a:t>。</a:t>
                </a:r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~</m:t>
                    </m:r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/>
                  <a:t>	</a:t>
                </a:r>
                <a:r>
                  <a:rPr lang="zh-TW" altLang="zh-TW" dirty="0"/>
                  <a:t>：代表待估計參數</a:t>
                </a:r>
                <a:r>
                  <a:rPr lang="zh-TW" altLang="zh-TW" dirty="0" smtClean="0"/>
                  <a:t>。</a:t>
                </a:r>
                <a:endParaRPr lang="zh-TW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630" t="-1392" r="-18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3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三、實證結果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表</a:t>
            </a:r>
            <a:r>
              <a:rPr lang="en-US" altLang="zh-TW" dirty="0"/>
              <a:t>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OLS</a:t>
            </a:r>
            <a:r>
              <a:rPr lang="zh-TW" altLang="en-US" dirty="0" smtClean="0"/>
              <a:t>模型做回歸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25506"/>
            <a:ext cx="7704856" cy="4285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2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三、實證結果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zh-TW" dirty="0"/>
                  <a:t>在此使用</a:t>
                </a:r>
                <a:r>
                  <a:rPr lang="en-US" altLang="zh-TW" dirty="0"/>
                  <a:t>BP</a:t>
                </a:r>
                <a:r>
                  <a:rPr lang="zh-TW" altLang="zh-TW" dirty="0"/>
                  <a:t>檢定：</a:t>
                </a:r>
              </a:p>
              <a:p>
                <a:r>
                  <a:rPr lang="zh-TW" altLang="zh-TW" dirty="0"/>
                  <a:t>檢定模型：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zh-TW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u</m:t>
                            </m:r>
                          </m:e>
                        </m:acc>
                      </m:e>
                      <m:sup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TW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TW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zh-TW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TW">
                        <a:solidFill>
                          <a:srgbClr val="FF0000"/>
                        </a:solidFill>
                        <a:latin typeface="Cambria Math"/>
                      </a:rPr>
                      <m:t>ε</m:t>
                    </m:r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/>
                  <a:t>							</a:t>
                </a:r>
                <a:endParaRPr lang="zh-TW" altLang="zh-TW" dirty="0"/>
              </a:p>
              <a:p>
                <a:r>
                  <a:rPr lang="zh-TW" altLang="zh-TW" dirty="0"/>
                  <a:t>假設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zh-TW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 </a:t>
                </a:r>
                <a:r>
                  <a:rPr lang="zh-TW" altLang="zh-TW" dirty="0"/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zh-TW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zh-TW" altLang="zh-TW" dirty="0"/>
                  <a:t>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zh-TW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TW" dirty="0"/>
                  <a:t> </a:t>
                </a:r>
                <a:endParaRPr lang="zh-TW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	 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zh-TW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zh-TW" dirty="0"/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zh-TW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TW" altLang="zh-TW" dirty="0"/>
                  <a:t>不為真。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4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三、實證結果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zh-TW" dirty="0"/>
              <a:t>表</a:t>
            </a:r>
            <a:r>
              <a:rPr lang="en-US" altLang="zh-TW" dirty="0"/>
              <a:t>2</a:t>
            </a:r>
            <a:r>
              <a:rPr lang="zh-TW" altLang="zh-TW" dirty="0"/>
              <a:t>，為</a:t>
            </a:r>
            <a:r>
              <a:rPr lang="en-US" altLang="zh-TW" dirty="0"/>
              <a:t>BP</a:t>
            </a:r>
            <a:r>
              <a:rPr lang="zh-TW" altLang="zh-TW" dirty="0"/>
              <a:t>檢定之檢定</a:t>
            </a:r>
            <a:r>
              <a:rPr lang="zh-TW" altLang="zh-TW" dirty="0" smtClean="0"/>
              <a:t>模型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488832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1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三、實證結果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dirty="0"/>
              <a:t>表</a:t>
            </a:r>
            <a:r>
              <a:rPr lang="en-US" altLang="zh-TW" dirty="0"/>
              <a:t>3</a:t>
            </a:r>
            <a:r>
              <a:rPr lang="zh-TW" altLang="zh-TW" dirty="0"/>
              <a:t>，以人口數當作被解釋變數進行異質穩健</a:t>
            </a:r>
            <a:r>
              <a:rPr lang="en-US" altLang="zh-TW" dirty="0"/>
              <a:t>T</a:t>
            </a:r>
            <a:r>
              <a:rPr lang="zh-TW" altLang="zh-TW" dirty="0"/>
              <a:t>檢定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32" y="2329553"/>
            <a:ext cx="6696744" cy="450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6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三、實證結果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dirty="0"/>
              <a:t>表</a:t>
            </a:r>
            <a:r>
              <a:rPr lang="en-US" altLang="zh-TW" dirty="0"/>
              <a:t>4</a:t>
            </a:r>
            <a:r>
              <a:rPr lang="zh-TW" altLang="zh-TW" dirty="0"/>
              <a:t>，以徵收方式當作被解釋變數進行異質穩健</a:t>
            </a:r>
            <a:r>
              <a:rPr lang="en-US" altLang="zh-TW" dirty="0"/>
              <a:t>T</a:t>
            </a:r>
            <a:r>
              <a:rPr lang="zh-TW" altLang="zh-TW" dirty="0"/>
              <a:t>檢定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56" y="2348880"/>
            <a:ext cx="6768752" cy="4450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7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240</Words>
  <Application>Microsoft Office PowerPoint</Application>
  <PresentationFormat>如螢幕大小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影響臺灣垃圾成長因素之探討</vt:lpstr>
      <vt:lpstr>目錄</vt:lpstr>
      <vt:lpstr>一、前言</vt:lpstr>
      <vt:lpstr>二、模型設定</vt:lpstr>
      <vt:lpstr>三、實證結果</vt:lpstr>
      <vt:lpstr>三、實證結果</vt:lpstr>
      <vt:lpstr>三、實證結果</vt:lpstr>
      <vt:lpstr>三、實證結果</vt:lpstr>
      <vt:lpstr>三、實證結果</vt:lpstr>
      <vt:lpstr>四、結論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影響臺灣垃圾成長因素之探討</dc:title>
  <dc:creator>USER</dc:creator>
  <cp:lastModifiedBy>USER</cp:lastModifiedBy>
  <cp:revision>7</cp:revision>
  <dcterms:created xsi:type="dcterms:W3CDTF">2012-01-01T15:30:01Z</dcterms:created>
  <dcterms:modified xsi:type="dcterms:W3CDTF">2016-05-18T15:12:16Z</dcterms:modified>
</cp:coreProperties>
</file>