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43889613"/>
  <p:notesSz cx="6858000" cy="9144000"/>
  <p:defaultTextStyle>
    <a:defPPr>
      <a:defRPr lang="zh-TW"/>
    </a:defPPr>
    <a:lvl1pPr marL="0" algn="l" defTabSz="4389029" rtl="0" eaLnBrk="1" latinLnBrk="0" hangingPunct="1">
      <a:defRPr sz="8600" kern="1200">
        <a:solidFill>
          <a:schemeClr val="tx1"/>
        </a:solidFill>
        <a:latin typeface="+mn-lt"/>
        <a:ea typeface="+mn-ea"/>
        <a:cs typeface="+mn-cs"/>
      </a:defRPr>
    </a:lvl1pPr>
    <a:lvl2pPr marL="2194514" algn="l" defTabSz="4389029" rtl="0" eaLnBrk="1" latinLnBrk="0" hangingPunct="1">
      <a:defRPr sz="8600" kern="1200">
        <a:solidFill>
          <a:schemeClr val="tx1"/>
        </a:solidFill>
        <a:latin typeface="+mn-lt"/>
        <a:ea typeface="+mn-ea"/>
        <a:cs typeface="+mn-cs"/>
      </a:defRPr>
    </a:lvl2pPr>
    <a:lvl3pPr marL="4389029" algn="l" defTabSz="4389029" rtl="0" eaLnBrk="1" latinLnBrk="0" hangingPunct="1">
      <a:defRPr sz="8600" kern="1200">
        <a:solidFill>
          <a:schemeClr val="tx1"/>
        </a:solidFill>
        <a:latin typeface="+mn-lt"/>
        <a:ea typeface="+mn-ea"/>
        <a:cs typeface="+mn-cs"/>
      </a:defRPr>
    </a:lvl3pPr>
    <a:lvl4pPr marL="6583543" algn="l" defTabSz="4389029" rtl="0" eaLnBrk="1" latinLnBrk="0" hangingPunct="1">
      <a:defRPr sz="8600" kern="1200">
        <a:solidFill>
          <a:schemeClr val="tx1"/>
        </a:solidFill>
        <a:latin typeface="+mn-lt"/>
        <a:ea typeface="+mn-ea"/>
        <a:cs typeface="+mn-cs"/>
      </a:defRPr>
    </a:lvl4pPr>
    <a:lvl5pPr marL="8778057" algn="l" defTabSz="4389029" rtl="0" eaLnBrk="1" latinLnBrk="0" hangingPunct="1">
      <a:defRPr sz="8600" kern="1200">
        <a:solidFill>
          <a:schemeClr val="tx1"/>
        </a:solidFill>
        <a:latin typeface="+mn-lt"/>
        <a:ea typeface="+mn-ea"/>
        <a:cs typeface="+mn-cs"/>
      </a:defRPr>
    </a:lvl5pPr>
    <a:lvl6pPr marL="10972571" algn="l" defTabSz="4389029" rtl="0" eaLnBrk="1" latinLnBrk="0" hangingPunct="1">
      <a:defRPr sz="8600" kern="1200">
        <a:solidFill>
          <a:schemeClr val="tx1"/>
        </a:solidFill>
        <a:latin typeface="+mn-lt"/>
        <a:ea typeface="+mn-ea"/>
        <a:cs typeface="+mn-cs"/>
      </a:defRPr>
    </a:lvl6pPr>
    <a:lvl7pPr marL="13167086" algn="l" defTabSz="4389029" rtl="0" eaLnBrk="1" latinLnBrk="0" hangingPunct="1">
      <a:defRPr sz="8600" kern="1200">
        <a:solidFill>
          <a:schemeClr val="tx1"/>
        </a:solidFill>
        <a:latin typeface="+mn-lt"/>
        <a:ea typeface="+mn-ea"/>
        <a:cs typeface="+mn-cs"/>
      </a:defRPr>
    </a:lvl7pPr>
    <a:lvl8pPr marL="15361600" algn="l" defTabSz="4389029" rtl="0" eaLnBrk="1" latinLnBrk="0" hangingPunct="1">
      <a:defRPr sz="8600" kern="1200">
        <a:solidFill>
          <a:schemeClr val="tx1"/>
        </a:solidFill>
        <a:latin typeface="+mn-lt"/>
        <a:ea typeface="+mn-ea"/>
        <a:cs typeface="+mn-cs"/>
      </a:defRPr>
    </a:lvl8pPr>
    <a:lvl9pPr marL="17556114" algn="l" defTabSz="4389029"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824">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0" d="100"/>
          <a:sy n="30" d="100"/>
        </p:scale>
        <p:origin x="312" y="4104"/>
      </p:cViewPr>
      <p:guideLst>
        <p:guide orient="horz" pos="13824"/>
        <p:guide pos="10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82A1F1-1879-43B6-B3DC-1E73C0512357}" type="doc">
      <dgm:prSet loTypeId="urn:microsoft.com/office/officeart/2005/8/layout/process1" loCatId="process" qsTypeId="urn:microsoft.com/office/officeart/2005/8/quickstyle/simple1" qsCatId="simple" csTypeId="urn:microsoft.com/office/officeart/2005/8/colors/colorful5" csCatId="colorful" phldr="1"/>
      <dgm:spPr/>
    </dgm:pt>
    <dgm:pt modelId="{001C5A48-7690-491C-B068-402301EE9BE9}">
      <dgm:prSet phldrT="[文本]" custT="1"/>
      <dgm:spPr/>
      <dgm:t>
        <a:bodyPr/>
        <a:lstStyle/>
        <a:p>
          <a:r>
            <a:rPr lang="zh-TW" altLang="en-US" sz="4000" b="1" dirty="0"/>
            <a:t>咖啡渣種蘑菇</a:t>
          </a:r>
          <a:endParaRPr lang="zh-CN" altLang="en-US" sz="4000" b="1" dirty="0"/>
        </a:p>
      </dgm:t>
    </dgm:pt>
    <dgm:pt modelId="{DA8B47E4-6692-4A3C-B49E-9C7EC061EBDC}" type="parTrans" cxnId="{D260AF89-604F-4F06-B13C-BB170BF147E2}">
      <dgm:prSet/>
      <dgm:spPr/>
      <dgm:t>
        <a:bodyPr/>
        <a:lstStyle/>
        <a:p>
          <a:endParaRPr lang="zh-CN" altLang="en-US"/>
        </a:p>
      </dgm:t>
    </dgm:pt>
    <dgm:pt modelId="{5BCBA183-19C8-4FEF-BF3B-B5F4273C6FD5}" type="sibTrans" cxnId="{D260AF89-604F-4F06-B13C-BB170BF147E2}">
      <dgm:prSet/>
      <dgm:spPr/>
      <dgm:t>
        <a:bodyPr/>
        <a:lstStyle/>
        <a:p>
          <a:endParaRPr lang="zh-CN" altLang="en-US"/>
        </a:p>
      </dgm:t>
    </dgm:pt>
    <dgm:pt modelId="{7D8A086C-E78F-4D0A-9958-11B15278F48E}">
      <dgm:prSet phldrT="[文本]" custT="1"/>
      <dgm:spPr/>
      <dgm:t>
        <a:bodyPr/>
        <a:lstStyle/>
        <a:p>
          <a:r>
            <a:rPr lang="zh-TW" altLang="en-US" sz="4000" b="1" dirty="0"/>
            <a:t>香菇渣餵豬</a:t>
          </a:r>
          <a:endParaRPr lang="zh-CN" altLang="en-US" sz="4000" b="1" dirty="0"/>
        </a:p>
      </dgm:t>
    </dgm:pt>
    <dgm:pt modelId="{1383AE0A-2F35-4216-BBEA-F880F0DAA6B8}" type="parTrans" cxnId="{7B82E978-A6DC-45A9-9B71-A52762BCFBF4}">
      <dgm:prSet/>
      <dgm:spPr/>
      <dgm:t>
        <a:bodyPr/>
        <a:lstStyle/>
        <a:p>
          <a:endParaRPr lang="zh-CN" altLang="en-US"/>
        </a:p>
      </dgm:t>
    </dgm:pt>
    <dgm:pt modelId="{99D37B04-AD6C-4B3A-B85D-B824EF0E18A9}" type="sibTrans" cxnId="{7B82E978-A6DC-45A9-9B71-A52762BCFBF4}">
      <dgm:prSet/>
      <dgm:spPr/>
      <dgm:t>
        <a:bodyPr/>
        <a:lstStyle/>
        <a:p>
          <a:endParaRPr lang="zh-CN" altLang="en-US"/>
        </a:p>
      </dgm:t>
    </dgm:pt>
    <dgm:pt modelId="{B4FBED1F-88A0-4155-8FE7-D9EA4DC9D294}">
      <dgm:prSet phldrT="[文本]" custT="1"/>
      <dgm:spPr/>
      <dgm:t>
        <a:bodyPr/>
        <a:lstStyle/>
        <a:p>
          <a:r>
            <a:rPr lang="zh-TW" altLang="en-US" sz="4000" b="1" dirty="0"/>
            <a:t>豬廢料產瓦斯</a:t>
          </a:r>
          <a:endParaRPr lang="zh-CN" altLang="en-US" sz="4000" b="1" dirty="0"/>
        </a:p>
      </dgm:t>
    </dgm:pt>
    <dgm:pt modelId="{91361962-F3EC-47AA-AE43-904D3324B460}" type="parTrans" cxnId="{FA0B0BD0-2EE3-4CDF-96D9-4471C409FB06}">
      <dgm:prSet/>
      <dgm:spPr/>
      <dgm:t>
        <a:bodyPr/>
        <a:lstStyle/>
        <a:p>
          <a:endParaRPr lang="zh-CN" altLang="en-US"/>
        </a:p>
      </dgm:t>
    </dgm:pt>
    <dgm:pt modelId="{0076CEDE-D601-4EC9-B33A-4EB422591482}" type="sibTrans" cxnId="{FA0B0BD0-2EE3-4CDF-96D9-4471C409FB06}">
      <dgm:prSet/>
      <dgm:spPr/>
      <dgm:t>
        <a:bodyPr/>
        <a:lstStyle/>
        <a:p>
          <a:endParaRPr lang="zh-CN" altLang="en-US"/>
        </a:p>
      </dgm:t>
    </dgm:pt>
    <dgm:pt modelId="{AC8D9778-0CDB-4743-B1D6-D955E6715A95}" type="pres">
      <dgm:prSet presAssocID="{E782A1F1-1879-43B6-B3DC-1E73C0512357}" presName="Name0" presStyleCnt="0">
        <dgm:presLayoutVars>
          <dgm:dir/>
          <dgm:resizeHandles val="exact"/>
        </dgm:presLayoutVars>
      </dgm:prSet>
      <dgm:spPr/>
    </dgm:pt>
    <dgm:pt modelId="{426A9AAE-0FD5-46A2-8DD8-E52E7987AB39}" type="pres">
      <dgm:prSet presAssocID="{001C5A48-7690-491C-B068-402301EE9BE9}" presName="node" presStyleLbl="node1" presStyleIdx="0" presStyleCnt="3">
        <dgm:presLayoutVars>
          <dgm:bulletEnabled val="1"/>
        </dgm:presLayoutVars>
      </dgm:prSet>
      <dgm:spPr/>
      <dgm:t>
        <a:bodyPr/>
        <a:lstStyle/>
        <a:p>
          <a:endParaRPr lang="zh-TW" altLang="en-US"/>
        </a:p>
      </dgm:t>
    </dgm:pt>
    <dgm:pt modelId="{2C8D6602-15AA-4D18-BC41-93E035945ADE}" type="pres">
      <dgm:prSet presAssocID="{5BCBA183-19C8-4FEF-BF3B-B5F4273C6FD5}" presName="sibTrans" presStyleLbl="sibTrans2D1" presStyleIdx="0" presStyleCnt="2"/>
      <dgm:spPr/>
      <dgm:t>
        <a:bodyPr/>
        <a:lstStyle/>
        <a:p>
          <a:endParaRPr lang="zh-TW" altLang="en-US"/>
        </a:p>
      </dgm:t>
    </dgm:pt>
    <dgm:pt modelId="{DDC70D75-DD47-4270-911D-BEE5817AAF6C}" type="pres">
      <dgm:prSet presAssocID="{5BCBA183-19C8-4FEF-BF3B-B5F4273C6FD5}" presName="connectorText" presStyleLbl="sibTrans2D1" presStyleIdx="0" presStyleCnt="2"/>
      <dgm:spPr/>
      <dgm:t>
        <a:bodyPr/>
        <a:lstStyle/>
        <a:p>
          <a:endParaRPr lang="zh-TW" altLang="en-US"/>
        </a:p>
      </dgm:t>
    </dgm:pt>
    <dgm:pt modelId="{74EF5DA7-BF63-48C3-9B9D-3BDB9A86876F}" type="pres">
      <dgm:prSet presAssocID="{7D8A086C-E78F-4D0A-9958-11B15278F48E}" presName="node" presStyleLbl="node1" presStyleIdx="1" presStyleCnt="3" custLinFactNeighborX="-680" custLinFactNeighborY="0">
        <dgm:presLayoutVars>
          <dgm:bulletEnabled val="1"/>
        </dgm:presLayoutVars>
      </dgm:prSet>
      <dgm:spPr/>
      <dgm:t>
        <a:bodyPr/>
        <a:lstStyle/>
        <a:p>
          <a:endParaRPr lang="zh-TW" altLang="en-US"/>
        </a:p>
      </dgm:t>
    </dgm:pt>
    <dgm:pt modelId="{265B44B9-E2E5-427E-9D79-6B1EE838DF09}" type="pres">
      <dgm:prSet presAssocID="{99D37B04-AD6C-4B3A-B85D-B824EF0E18A9}" presName="sibTrans" presStyleLbl="sibTrans2D1" presStyleIdx="1" presStyleCnt="2"/>
      <dgm:spPr/>
      <dgm:t>
        <a:bodyPr/>
        <a:lstStyle/>
        <a:p>
          <a:endParaRPr lang="zh-TW" altLang="en-US"/>
        </a:p>
      </dgm:t>
    </dgm:pt>
    <dgm:pt modelId="{4ABFD609-08AE-45D2-BF02-7E76120B63D2}" type="pres">
      <dgm:prSet presAssocID="{99D37B04-AD6C-4B3A-B85D-B824EF0E18A9}" presName="connectorText" presStyleLbl="sibTrans2D1" presStyleIdx="1" presStyleCnt="2"/>
      <dgm:spPr/>
      <dgm:t>
        <a:bodyPr/>
        <a:lstStyle/>
        <a:p>
          <a:endParaRPr lang="zh-TW" altLang="en-US"/>
        </a:p>
      </dgm:t>
    </dgm:pt>
    <dgm:pt modelId="{A193C8BF-FDFA-4F5C-8FAB-B59D66480F98}" type="pres">
      <dgm:prSet presAssocID="{B4FBED1F-88A0-4155-8FE7-D9EA4DC9D294}" presName="node" presStyleLbl="node1" presStyleIdx="2" presStyleCnt="3">
        <dgm:presLayoutVars>
          <dgm:bulletEnabled val="1"/>
        </dgm:presLayoutVars>
      </dgm:prSet>
      <dgm:spPr/>
      <dgm:t>
        <a:bodyPr/>
        <a:lstStyle/>
        <a:p>
          <a:endParaRPr lang="zh-TW" altLang="en-US"/>
        </a:p>
      </dgm:t>
    </dgm:pt>
  </dgm:ptLst>
  <dgm:cxnLst>
    <dgm:cxn modelId="{EFCFA3AA-E75B-477B-A7C8-6367E9877298}" type="presOf" srcId="{99D37B04-AD6C-4B3A-B85D-B824EF0E18A9}" destId="{265B44B9-E2E5-427E-9D79-6B1EE838DF09}" srcOrd="0" destOrd="0" presId="urn:microsoft.com/office/officeart/2005/8/layout/process1"/>
    <dgm:cxn modelId="{C81438F9-0E97-4291-885B-2AB42D2F9D33}" type="presOf" srcId="{B4FBED1F-88A0-4155-8FE7-D9EA4DC9D294}" destId="{A193C8BF-FDFA-4F5C-8FAB-B59D66480F98}" srcOrd="0" destOrd="0" presId="urn:microsoft.com/office/officeart/2005/8/layout/process1"/>
    <dgm:cxn modelId="{D260AF89-604F-4F06-B13C-BB170BF147E2}" srcId="{E782A1F1-1879-43B6-B3DC-1E73C0512357}" destId="{001C5A48-7690-491C-B068-402301EE9BE9}" srcOrd="0" destOrd="0" parTransId="{DA8B47E4-6692-4A3C-B49E-9C7EC061EBDC}" sibTransId="{5BCBA183-19C8-4FEF-BF3B-B5F4273C6FD5}"/>
    <dgm:cxn modelId="{FA0B0BD0-2EE3-4CDF-96D9-4471C409FB06}" srcId="{E782A1F1-1879-43B6-B3DC-1E73C0512357}" destId="{B4FBED1F-88A0-4155-8FE7-D9EA4DC9D294}" srcOrd="2" destOrd="0" parTransId="{91361962-F3EC-47AA-AE43-904D3324B460}" sibTransId="{0076CEDE-D601-4EC9-B33A-4EB422591482}"/>
    <dgm:cxn modelId="{BDE9EE3C-ED3F-4F6D-93F4-31B86617FD41}" type="presOf" srcId="{001C5A48-7690-491C-B068-402301EE9BE9}" destId="{426A9AAE-0FD5-46A2-8DD8-E52E7987AB39}" srcOrd="0" destOrd="0" presId="urn:microsoft.com/office/officeart/2005/8/layout/process1"/>
    <dgm:cxn modelId="{2433F77D-ABD5-4028-93B0-3E86D476F6BB}" type="presOf" srcId="{E782A1F1-1879-43B6-B3DC-1E73C0512357}" destId="{AC8D9778-0CDB-4743-B1D6-D955E6715A95}" srcOrd="0" destOrd="0" presId="urn:microsoft.com/office/officeart/2005/8/layout/process1"/>
    <dgm:cxn modelId="{6005CE2E-45D3-4D76-BBE6-406678F8CFE7}" type="presOf" srcId="{5BCBA183-19C8-4FEF-BF3B-B5F4273C6FD5}" destId="{DDC70D75-DD47-4270-911D-BEE5817AAF6C}" srcOrd="1" destOrd="0" presId="urn:microsoft.com/office/officeart/2005/8/layout/process1"/>
    <dgm:cxn modelId="{63857BC7-DD34-493A-998D-D041E601792A}" type="presOf" srcId="{99D37B04-AD6C-4B3A-B85D-B824EF0E18A9}" destId="{4ABFD609-08AE-45D2-BF02-7E76120B63D2}" srcOrd="1" destOrd="0" presId="urn:microsoft.com/office/officeart/2005/8/layout/process1"/>
    <dgm:cxn modelId="{5389D8C0-AE92-4BD0-BA20-BCFC914102F0}" type="presOf" srcId="{7D8A086C-E78F-4D0A-9958-11B15278F48E}" destId="{74EF5DA7-BF63-48C3-9B9D-3BDB9A86876F}" srcOrd="0" destOrd="0" presId="urn:microsoft.com/office/officeart/2005/8/layout/process1"/>
    <dgm:cxn modelId="{7B82E978-A6DC-45A9-9B71-A52762BCFBF4}" srcId="{E782A1F1-1879-43B6-B3DC-1E73C0512357}" destId="{7D8A086C-E78F-4D0A-9958-11B15278F48E}" srcOrd="1" destOrd="0" parTransId="{1383AE0A-2F35-4216-BBEA-F880F0DAA6B8}" sibTransId="{99D37B04-AD6C-4B3A-B85D-B824EF0E18A9}"/>
    <dgm:cxn modelId="{6CE6A6C4-FB50-4C13-9701-0A34172F78FD}" type="presOf" srcId="{5BCBA183-19C8-4FEF-BF3B-B5F4273C6FD5}" destId="{2C8D6602-15AA-4D18-BC41-93E035945ADE}" srcOrd="0" destOrd="0" presId="urn:microsoft.com/office/officeart/2005/8/layout/process1"/>
    <dgm:cxn modelId="{E1A167FF-1CDE-46C5-9974-7A8C69CF1C1E}" type="presParOf" srcId="{AC8D9778-0CDB-4743-B1D6-D955E6715A95}" destId="{426A9AAE-0FD5-46A2-8DD8-E52E7987AB39}" srcOrd="0" destOrd="0" presId="urn:microsoft.com/office/officeart/2005/8/layout/process1"/>
    <dgm:cxn modelId="{EE636AAE-3E2A-4365-86CE-B634B75A83E2}" type="presParOf" srcId="{AC8D9778-0CDB-4743-B1D6-D955E6715A95}" destId="{2C8D6602-15AA-4D18-BC41-93E035945ADE}" srcOrd="1" destOrd="0" presId="urn:microsoft.com/office/officeart/2005/8/layout/process1"/>
    <dgm:cxn modelId="{7E393ABD-4F84-4AD7-A17C-FFF0875A3BCD}" type="presParOf" srcId="{2C8D6602-15AA-4D18-BC41-93E035945ADE}" destId="{DDC70D75-DD47-4270-911D-BEE5817AAF6C}" srcOrd="0" destOrd="0" presId="urn:microsoft.com/office/officeart/2005/8/layout/process1"/>
    <dgm:cxn modelId="{4C006C74-C712-42A5-94B5-240B5F4B4839}" type="presParOf" srcId="{AC8D9778-0CDB-4743-B1D6-D955E6715A95}" destId="{74EF5DA7-BF63-48C3-9B9D-3BDB9A86876F}" srcOrd="2" destOrd="0" presId="urn:microsoft.com/office/officeart/2005/8/layout/process1"/>
    <dgm:cxn modelId="{B0130C7B-12E2-4DDD-976A-0F1DEF742290}" type="presParOf" srcId="{AC8D9778-0CDB-4743-B1D6-D955E6715A95}" destId="{265B44B9-E2E5-427E-9D79-6B1EE838DF09}" srcOrd="3" destOrd="0" presId="urn:microsoft.com/office/officeart/2005/8/layout/process1"/>
    <dgm:cxn modelId="{144937A4-D630-4BEB-B184-B11F634A409C}" type="presParOf" srcId="{265B44B9-E2E5-427E-9D79-6B1EE838DF09}" destId="{4ABFD609-08AE-45D2-BF02-7E76120B63D2}" srcOrd="0" destOrd="0" presId="urn:microsoft.com/office/officeart/2005/8/layout/process1"/>
    <dgm:cxn modelId="{CC82C6F2-7FE5-483F-9BB5-8D0C6F5722A6}" type="presParOf" srcId="{AC8D9778-0CDB-4743-B1D6-D955E6715A95}" destId="{A193C8BF-FDFA-4F5C-8FAB-B59D66480F98}"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6A9AAE-0FD5-46A2-8DD8-E52E7987AB39}">
      <dsp:nvSpPr>
        <dsp:cNvPr id="0" name=""/>
        <dsp:cNvSpPr/>
      </dsp:nvSpPr>
      <dsp:spPr>
        <a:xfrm>
          <a:off x="12692" y="0"/>
          <a:ext cx="3793778" cy="156823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zh-TW" altLang="en-US" sz="4000" b="1" kern="1200" dirty="0"/>
            <a:t>咖啡渣種蘑菇</a:t>
          </a:r>
          <a:endParaRPr lang="zh-CN" altLang="en-US" sz="4000" b="1" kern="1200" dirty="0"/>
        </a:p>
      </dsp:txBody>
      <dsp:txXfrm>
        <a:off x="58624" y="45932"/>
        <a:ext cx="3701914" cy="1476369"/>
      </dsp:txXfrm>
    </dsp:sp>
    <dsp:sp modelId="{2C8D6602-15AA-4D18-BC41-93E035945ADE}">
      <dsp:nvSpPr>
        <dsp:cNvPr id="0" name=""/>
        <dsp:cNvSpPr/>
      </dsp:nvSpPr>
      <dsp:spPr>
        <a:xfrm>
          <a:off x="4183269" y="313688"/>
          <a:ext cx="798811" cy="94085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0">
            <a:lnSpc>
              <a:spcPct val="90000"/>
            </a:lnSpc>
            <a:spcBef>
              <a:spcPct val="0"/>
            </a:spcBef>
            <a:spcAft>
              <a:spcPct val="35000"/>
            </a:spcAft>
          </a:pPr>
          <a:endParaRPr lang="zh-CN" altLang="en-US" sz="4000" kern="1200"/>
        </a:p>
      </dsp:txBody>
      <dsp:txXfrm>
        <a:off x="4183269" y="501859"/>
        <a:ext cx="559168" cy="564515"/>
      </dsp:txXfrm>
    </dsp:sp>
    <dsp:sp modelId="{74EF5DA7-BF63-48C3-9B9D-3BDB9A86876F}">
      <dsp:nvSpPr>
        <dsp:cNvPr id="0" name=""/>
        <dsp:cNvSpPr/>
      </dsp:nvSpPr>
      <dsp:spPr>
        <a:xfrm>
          <a:off x="5313664" y="0"/>
          <a:ext cx="3793778" cy="1568233"/>
        </a:xfrm>
        <a:prstGeom prst="roundRect">
          <a:avLst>
            <a:gd name="adj" fmla="val 10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zh-TW" altLang="en-US" sz="4000" b="1" kern="1200" dirty="0"/>
            <a:t>香菇渣餵豬</a:t>
          </a:r>
          <a:endParaRPr lang="zh-CN" altLang="en-US" sz="4000" b="1" kern="1200" dirty="0"/>
        </a:p>
      </dsp:txBody>
      <dsp:txXfrm>
        <a:off x="5359596" y="45932"/>
        <a:ext cx="3701914" cy="1476369"/>
      </dsp:txXfrm>
    </dsp:sp>
    <dsp:sp modelId="{265B44B9-E2E5-427E-9D79-6B1EE838DF09}">
      <dsp:nvSpPr>
        <dsp:cNvPr id="0" name=""/>
        <dsp:cNvSpPr/>
      </dsp:nvSpPr>
      <dsp:spPr>
        <a:xfrm>
          <a:off x="9489400" y="313688"/>
          <a:ext cx="809750" cy="940857"/>
        </a:xfrm>
        <a:prstGeom prst="righ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0">
            <a:lnSpc>
              <a:spcPct val="90000"/>
            </a:lnSpc>
            <a:spcBef>
              <a:spcPct val="0"/>
            </a:spcBef>
            <a:spcAft>
              <a:spcPct val="35000"/>
            </a:spcAft>
          </a:pPr>
          <a:endParaRPr lang="zh-CN" altLang="en-US" sz="4000" kern="1200"/>
        </a:p>
      </dsp:txBody>
      <dsp:txXfrm>
        <a:off x="9489400" y="501859"/>
        <a:ext cx="566825" cy="564515"/>
      </dsp:txXfrm>
    </dsp:sp>
    <dsp:sp modelId="{A193C8BF-FDFA-4F5C-8FAB-B59D66480F98}">
      <dsp:nvSpPr>
        <dsp:cNvPr id="0" name=""/>
        <dsp:cNvSpPr/>
      </dsp:nvSpPr>
      <dsp:spPr>
        <a:xfrm>
          <a:off x="10635273" y="0"/>
          <a:ext cx="3793778" cy="1568233"/>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zh-TW" altLang="en-US" sz="4000" b="1" kern="1200" dirty="0"/>
            <a:t>豬廢料產瓦斯</a:t>
          </a:r>
          <a:endParaRPr lang="zh-CN" altLang="en-US" sz="4000" b="1" kern="1200" dirty="0"/>
        </a:p>
      </dsp:txBody>
      <dsp:txXfrm>
        <a:off x="10681205" y="45932"/>
        <a:ext cx="3701914" cy="147636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2468880" y="13634230"/>
            <a:ext cx="27980640" cy="9407820"/>
          </a:xfrm>
        </p:spPr>
        <p:txBody>
          <a:bodyPr/>
          <a:lstStyle/>
          <a:p>
            <a:r>
              <a:rPr lang="zh-TW" altLang="en-US"/>
              <a:t>按一下以編輯母片標題樣式</a:t>
            </a:r>
          </a:p>
        </p:txBody>
      </p:sp>
      <p:sp>
        <p:nvSpPr>
          <p:cNvPr id="3" name="副標題 2"/>
          <p:cNvSpPr>
            <a:spLocks noGrp="1"/>
          </p:cNvSpPr>
          <p:nvPr>
            <p:ph type="subTitle" idx="1"/>
          </p:nvPr>
        </p:nvSpPr>
        <p:spPr>
          <a:xfrm>
            <a:off x="4937760" y="24870781"/>
            <a:ext cx="23042880" cy="11216234"/>
          </a:xfrm>
        </p:spPr>
        <p:txBody>
          <a:bodyPr/>
          <a:lstStyle>
            <a:lvl1pPr marL="0" indent="0" algn="ctr">
              <a:buNone/>
              <a:defRPr>
                <a:solidFill>
                  <a:schemeClr val="tx1">
                    <a:tint val="75000"/>
                  </a:schemeClr>
                </a:solidFill>
              </a:defRPr>
            </a:lvl1pPr>
            <a:lvl2pPr marL="2194514" indent="0" algn="ctr">
              <a:buNone/>
              <a:defRPr>
                <a:solidFill>
                  <a:schemeClr val="tx1">
                    <a:tint val="75000"/>
                  </a:schemeClr>
                </a:solidFill>
              </a:defRPr>
            </a:lvl2pPr>
            <a:lvl3pPr marL="4389029" indent="0" algn="ctr">
              <a:buNone/>
              <a:defRPr>
                <a:solidFill>
                  <a:schemeClr val="tx1">
                    <a:tint val="75000"/>
                  </a:schemeClr>
                </a:solidFill>
              </a:defRPr>
            </a:lvl3pPr>
            <a:lvl4pPr marL="6583543" indent="0" algn="ctr">
              <a:buNone/>
              <a:defRPr>
                <a:solidFill>
                  <a:schemeClr val="tx1">
                    <a:tint val="75000"/>
                  </a:schemeClr>
                </a:solidFill>
              </a:defRPr>
            </a:lvl4pPr>
            <a:lvl5pPr marL="8778057" indent="0" algn="ctr">
              <a:buNone/>
              <a:defRPr>
                <a:solidFill>
                  <a:schemeClr val="tx1">
                    <a:tint val="75000"/>
                  </a:schemeClr>
                </a:solidFill>
              </a:defRPr>
            </a:lvl5pPr>
            <a:lvl6pPr marL="10972571" indent="0" algn="ctr">
              <a:buNone/>
              <a:defRPr>
                <a:solidFill>
                  <a:schemeClr val="tx1">
                    <a:tint val="75000"/>
                  </a:schemeClr>
                </a:solidFill>
              </a:defRPr>
            </a:lvl6pPr>
            <a:lvl7pPr marL="13167086" indent="0" algn="ctr">
              <a:buNone/>
              <a:defRPr>
                <a:solidFill>
                  <a:schemeClr val="tx1">
                    <a:tint val="75000"/>
                  </a:schemeClr>
                </a:solidFill>
              </a:defRPr>
            </a:lvl7pPr>
            <a:lvl8pPr marL="15361600" indent="0" algn="ctr">
              <a:buNone/>
              <a:defRPr>
                <a:solidFill>
                  <a:schemeClr val="tx1">
                    <a:tint val="75000"/>
                  </a:schemeClr>
                </a:solidFill>
              </a:defRPr>
            </a:lvl8pPr>
            <a:lvl9pPr marL="17556114"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2016/5/16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2016/5/16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23865840" y="1757623"/>
            <a:ext cx="7406640" cy="37448406"/>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1645920" y="1757623"/>
            <a:ext cx="21671280" cy="37448406"/>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2016/5/16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2016/5/16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2600327" y="28203143"/>
            <a:ext cx="27980640" cy="8716965"/>
          </a:xfrm>
        </p:spPr>
        <p:txBody>
          <a:bodyPr anchor="t"/>
          <a:lstStyle>
            <a:lvl1pPr algn="l">
              <a:defRPr sz="19200" b="1" cap="all"/>
            </a:lvl1pPr>
          </a:lstStyle>
          <a:p>
            <a:r>
              <a:rPr lang="zh-TW" altLang="en-US"/>
              <a:t>按一下以編輯母片標題樣式</a:t>
            </a:r>
          </a:p>
        </p:txBody>
      </p:sp>
      <p:sp>
        <p:nvSpPr>
          <p:cNvPr id="3" name="文字版面配置區 2"/>
          <p:cNvSpPr>
            <a:spLocks noGrp="1"/>
          </p:cNvSpPr>
          <p:nvPr>
            <p:ph type="body" idx="1"/>
          </p:nvPr>
        </p:nvSpPr>
        <p:spPr>
          <a:xfrm>
            <a:off x="2600327" y="18602294"/>
            <a:ext cx="27980640" cy="9600850"/>
          </a:xfrm>
        </p:spPr>
        <p:txBody>
          <a:bodyPr anchor="b"/>
          <a:lstStyle>
            <a:lvl1pPr marL="0" indent="0">
              <a:buNone/>
              <a:defRPr sz="9600">
                <a:solidFill>
                  <a:schemeClr val="tx1">
                    <a:tint val="75000"/>
                  </a:schemeClr>
                </a:solidFill>
              </a:defRPr>
            </a:lvl1pPr>
            <a:lvl2pPr marL="2194514" indent="0">
              <a:buNone/>
              <a:defRPr sz="8600">
                <a:solidFill>
                  <a:schemeClr val="tx1">
                    <a:tint val="75000"/>
                  </a:schemeClr>
                </a:solidFill>
              </a:defRPr>
            </a:lvl2pPr>
            <a:lvl3pPr marL="4389029" indent="0">
              <a:buNone/>
              <a:defRPr sz="7700">
                <a:solidFill>
                  <a:schemeClr val="tx1">
                    <a:tint val="75000"/>
                  </a:schemeClr>
                </a:solidFill>
              </a:defRPr>
            </a:lvl3pPr>
            <a:lvl4pPr marL="6583543" indent="0">
              <a:buNone/>
              <a:defRPr sz="6700">
                <a:solidFill>
                  <a:schemeClr val="tx1">
                    <a:tint val="75000"/>
                  </a:schemeClr>
                </a:solidFill>
              </a:defRPr>
            </a:lvl4pPr>
            <a:lvl5pPr marL="8778057" indent="0">
              <a:buNone/>
              <a:defRPr sz="6700">
                <a:solidFill>
                  <a:schemeClr val="tx1">
                    <a:tint val="75000"/>
                  </a:schemeClr>
                </a:solidFill>
              </a:defRPr>
            </a:lvl5pPr>
            <a:lvl6pPr marL="10972571" indent="0">
              <a:buNone/>
              <a:defRPr sz="6700">
                <a:solidFill>
                  <a:schemeClr val="tx1">
                    <a:tint val="75000"/>
                  </a:schemeClr>
                </a:solidFill>
              </a:defRPr>
            </a:lvl6pPr>
            <a:lvl7pPr marL="13167086" indent="0">
              <a:buNone/>
              <a:defRPr sz="6700">
                <a:solidFill>
                  <a:schemeClr val="tx1">
                    <a:tint val="75000"/>
                  </a:schemeClr>
                </a:solidFill>
              </a:defRPr>
            </a:lvl7pPr>
            <a:lvl8pPr marL="15361600" indent="0">
              <a:buNone/>
              <a:defRPr sz="6700">
                <a:solidFill>
                  <a:schemeClr val="tx1">
                    <a:tint val="75000"/>
                  </a:schemeClr>
                </a:solidFill>
              </a:defRPr>
            </a:lvl8pPr>
            <a:lvl9pPr marL="17556114" indent="0">
              <a:buNone/>
              <a:defRPr sz="67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2016/5/16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1645920" y="10240913"/>
            <a:ext cx="14538960" cy="28965116"/>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16733520" y="10240913"/>
            <a:ext cx="14538960" cy="28965116"/>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2016/5/16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1645920" y="9824368"/>
            <a:ext cx="14544677" cy="4094329"/>
          </a:xfrm>
        </p:spPr>
        <p:txBody>
          <a:bodyPr anchor="b"/>
          <a:lstStyle>
            <a:lvl1pPr marL="0" indent="0">
              <a:buNone/>
              <a:defRPr sz="11500" b="1"/>
            </a:lvl1pPr>
            <a:lvl2pPr marL="2194514" indent="0">
              <a:buNone/>
              <a:defRPr sz="9600" b="1"/>
            </a:lvl2pPr>
            <a:lvl3pPr marL="4389029" indent="0">
              <a:buNone/>
              <a:defRPr sz="8600" b="1"/>
            </a:lvl3pPr>
            <a:lvl4pPr marL="6583543" indent="0">
              <a:buNone/>
              <a:defRPr sz="7700" b="1"/>
            </a:lvl4pPr>
            <a:lvl5pPr marL="8778057" indent="0">
              <a:buNone/>
              <a:defRPr sz="7700" b="1"/>
            </a:lvl5pPr>
            <a:lvl6pPr marL="10972571" indent="0">
              <a:buNone/>
              <a:defRPr sz="7700" b="1"/>
            </a:lvl6pPr>
            <a:lvl7pPr marL="13167086" indent="0">
              <a:buNone/>
              <a:defRPr sz="7700" b="1"/>
            </a:lvl7pPr>
            <a:lvl8pPr marL="15361600" indent="0">
              <a:buNone/>
              <a:defRPr sz="7700" b="1"/>
            </a:lvl8pPr>
            <a:lvl9pPr marL="17556114" indent="0">
              <a:buNone/>
              <a:defRPr sz="7700" b="1"/>
            </a:lvl9pPr>
          </a:lstStyle>
          <a:p>
            <a:pPr lvl="0"/>
            <a:r>
              <a:rPr lang="zh-TW" altLang="en-US"/>
              <a:t>按一下以編輯母片文字樣式</a:t>
            </a:r>
          </a:p>
        </p:txBody>
      </p:sp>
      <p:sp>
        <p:nvSpPr>
          <p:cNvPr id="4" name="內容版面配置區 3"/>
          <p:cNvSpPr>
            <a:spLocks noGrp="1"/>
          </p:cNvSpPr>
          <p:nvPr>
            <p:ph sz="half" idx="2"/>
          </p:nvPr>
        </p:nvSpPr>
        <p:spPr>
          <a:xfrm>
            <a:off x="1645920" y="13918697"/>
            <a:ext cx="14544677" cy="25287329"/>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16722092" y="9824368"/>
            <a:ext cx="14550390" cy="4094329"/>
          </a:xfrm>
        </p:spPr>
        <p:txBody>
          <a:bodyPr anchor="b"/>
          <a:lstStyle>
            <a:lvl1pPr marL="0" indent="0">
              <a:buNone/>
              <a:defRPr sz="11500" b="1"/>
            </a:lvl1pPr>
            <a:lvl2pPr marL="2194514" indent="0">
              <a:buNone/>
              <a:defRPr sz="9600" b="1"/>
            </a:lvl2pPr>
            <a:lvl3pPr marL="4389029" indent="0">
              <a:buNone/>
              <a:defRPr sz="8600" b="1"/>
            </a:lvl3pPr>
            <a:lvl4pPr marL="6583543" indent="0">
              <a:buNone/>
              <a:defRPr sz="7700" b="1"/>
            </a:lvl4pPr>
            <a:lvl5pPr marL="8778057" indent="0">
              <a:buNone/>
              <a:defRPr sz="7700" b="1"/>
            </a:lvl5pPr>
            <a:lvl6pPr marL="10972571" indent="0">
              <a:buNone/>
              <a:defRPr sz="7700" b="1"/>
            </a:lvl6pPr>
            <a:lvl7pPr marL="13167086" indent="0">
              <a:buNone/>
              <a:defRPr sz="7700" b="1"/>
            </a:lvl7pPr>
            <a:lvl8pPr marL="15361600" indent="0">
              <a:buNone/>
              <a:defRPr sz="7700" b="1"/>
            </a:lvl8pPr>
            <a:lvl9pPr marL="17556114" indent="0">
              <a:buNone/>
              <a:defRPr sz="7700" b="1"/>
            </a:lvl9pPr>
          </a:lstStyle>
          <a:p>
            <a:pPr lvl="0"/>
            <a:r>
              <a:rPr lang="zh-TW" altLang="en-US"/>
              <a:t>按一下以編輯母片文字樣式</a:t>
            </a:r>
          </a:p>
        </p:txBody>
      </p:sp>
      <p:sp>
        <p:nvSpPr>
          <p:cNvPr id="6" name="內容版面配置區 5"/>
          <p:cNvSpPr>
            <a:spLocks noGrp="1"/>
          </p:cNvSpPr>
          <p:nvPr>
            <p:ph sz="quarter" idx="4"/>
          </p:nvPr>
        </p:nvSpPr>
        <p:spPr>
          <a:xfrm>
            <a:off x="16722092" y="13918697"/>
            <a:ext cx="14550390" cy="25287329"/>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5BBEAD13-0566-4C6C-97E7-55F17F24B09F}" type="datetimeFigureOut">
              <a:rPr lang="zh-TW" altLang="en-US" smtClean="0"/>
              <a:t>2016/5/16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5BBEAD13-0566-4C6C-97E7-55F17F24B09F}" type="datetimeFigureOut">
              <a:rPr lang="zh-TW" altLang="en-US" smtClean="0"/>
              <a:t>2016/5/16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t>2016/5/16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1645922" y="1747457"/>
            <a:ext cx="10829927" cy="7436851"/>
          </a:xfrm>
        </p:spPr>
        <p:txBody>
          <a:bodyPr anchor="b"/>
          <a:lstStyle>
            <a:lvl1pPr algn="l">
              <a:defRPr sz="9600" b="1"/>
            </a:lvl1pPr>
          </a:lstStyle>
          <a:p>
            <a:r>
              <a:rPr lang="zh-TW" altLang="en-US"/>
              <a:t>按一下以編輯母片標題樣式</a:t>
            </a:r>
          </a:p>
        </p:txBody>
      </p:sp>
      <p:sp>
        <p:nvSpPr>
          <p:cNvPr id="3" name="內容版面配置區 2"/>
          <p:cNvSpPr>
            <a:spLocks noGrp="1"/>
          </p:cNvSpPr>
          <p:nvPr>
            <p:ph idx="1"/>
          </p:nvPr>
        </p:nvSpPr>
        <p:spPr>
          <a:xfrm>
            <a:off x="12870180" y="1747460"/>
            <a:ext cx="18402300" cy="37458569"/>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1645922" y="9184311"/>
            <a:ext cx="10829927" cy="30021718"/>
          </a:xfrm>
        </p:spPr>
        <p:txBody>
          <a:bodyPr/>
          <a:lstStyle>
            <a:lvl1pPr marL="0" indent="0">
              <a:buNone/>
              <a:defRPr sz="6700"/>
            </a:lvl1pPr>
            <a:lvl2pPr marL="2194514" indent="0">
              <a:buNone/>
              <a:defRPr sz="5800"/>
            </a:lvl2pPr>
            <a:lvl3pPr marL="4389029" indent="0">
              <a:buNone/>
              <a:defRPr sz="4800"/>
            </a:lvl3pPr>
            <a:lvl4pPr marL="6583543" indent="0">
              <a:buNone/>
              <a:defRPr sz="4300"/>
            </a:lvl4pPr>
            <a:lvl5pPr marL="8778057" indent="0">
              <a:buNone/>
              <a:defRPr sz="4300"/>
            </a:lvl5pPr>
            <a:lvl6pPr marL="10972571" indent="0">
              <a:buNone/>
              <a:defRPr sz="4300"/>
            </a:lvl6pPr>
            <a:lvl7pPr marL="13167086" indent="0">
              <a:buNone/>
              <a:defRPr sz="4300"/>
            </a:lvl7pPr>
            <a:lvl8pPr marL="15361600" indent="0">
              <a:buNone/>
              <a:defRPr sz="4300"/>
            </a:lvl8pPr>
            <a:lvl9pPr marL="17556114" indent="0">
              <a:buNone/>
              <a:defRPr sz="43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2016/5/16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452237" y="30722729"/>
            <a:ext cx="19751040" cy="3626992"/>
          </a:xfrm>
        </p:spPr>
        <p:txBody>
          <a:bodyPr anchor="b"/>
          <a:lstStyle>
            <a:lvl1pPr algn="l">
              <a:defRPr sz="9600" b="1"/>
            </a:lvl1pPr>
          </a:lstStyle>
          <a:p>
            <a:r>
              <a:rPr lang="zh-TW" altLang="en-US"/>
              <a:t>按一下以編輯母片標題樣式</a:t>
            </a:r>
          </a:p>
        </p:txBody>
      </p:sp>
      <p:sp>
        <p:nvSpPr>
          <p:cNvPr id="3" name="圖片版面配置區 2"/>
          <p:cNvSpPr>
            <a:spLocks noGrp="1"/>
          </p:cNvSpPr>
          <p:nvPr>
            <p:ph type="pic" idx="1"/>
          </p:nvPr>
        </p:nvSpPr>
        <p:spPr>
          <a:xfrm>
            <a:off x="6452237" y="3921618"/>
            <a:ext cx="19751040" cy="26333768"/>
          </a:xfrm>
        </p:spPr>
        <p:txBody>
          <a:bodyPr/>
          <a:lstStyle>
            <a:lvl1pPr marL="0" indent="0">
              <a:buNone/>
              <a:defRPr sz="15400"/>
            </a:lvl1pPr>
            <a:lvl2pPr marL="2194514" indent="0">
              <a:buNone/>
              <a:defRPr sz="13400"/>
            </a:lvl2pPr>
            <a:lvl3pPr marL="4389029" indent="0">
              <a:buNone/>
              <a:defRPr sz="11500"/>
            </a:lvl3pPr>
            <a:lvl4pPr marL="6583543" indent="0">
              <a:buNone/>
              <a:defRPr sz="9600"/>
            </a:lvl4pPr>
            <a:lvl5pPr marL="8778057" indent="0">
              <a:buNone/>
              <a:defRPr sz="9600"/>
            </a:lvl5pPr>
            <a:lvl6pPr marL="10972571" indent="0">
              <a:buNone/>
              <a:defRPr sz="9600"/>
            </a:lvl6pPr>
            <a:lvl7pPr marL="13167086" indent="0">
              <a:buNone/>
              <a:defRPr sz="9600"/>
            </a:lvl7pPr>
            <a:lvl8pPr marL="15361600" indent="0">
              <a:buNone/>
              <a:defRPr sz="9600"/>
            </a:lvl8pPr>
            <a:lvl9pPr marL="17556114" indent="0">
              <a:buNone/>
              <a:defRPr sz="9600"/>
            </a:lvl9pPr>
          </a:lstStyle>
          <a:p>
            <a:endParaRPr lang="zh-TW" altLang="en-US"/>
          </a:p>
        </p:txBody>
      </p:sp>
      <p:sp>
        <p:nvSpPr>
          <p:cNvPr id="4" name="文字版面配置區 3"/>
          <p:cNvSpPr>
            <a:spLocks noGrp="1"/>
          </p:cNvSpPr>
          <p:nvPr>
            <p:ph type="body" sz="half" idx="2"/>
          </p:nvPr>
        </p:nvSpPr>
        <p:spPr>
          <a:xfrm>
            <a:off x="6452237" y="34349721"/>
            <a:ext cx="19751040" cy="5150931"/>
          </a:xfrm>
        </p:spPr>
        <p:txBody>
          <a:bodyPr/>
          <a:lstStyle>
            <a:lvl1pPr marL="0" indent="0">
              <a:buNone/>
              <a:defRPr sz="6700"/>
            </a:lvl1pPr>
            <a:lvl2pPr marL="2194514" indent="0">
              <a:buNone/>
              <a:defRPr sz="5800"/>
            </a:lvl2pPr>
            <a:lvl3pPr marL="4389029" indent="0">
              <a:buNone/>
              <a:defRPr sz="4800"/>
            </a:lvl3pPr>
            <a:lvl4pPr marL="6583543" indent="0">
              <a:buNone/>
              <a:defRPr sz="4300"/>
            </a:lvl4pPr>
            <a:lvl5pPr marL="8778057" indent="0">
              <a:buNone/>
              <a:defRPr sz="4300"/>
            </a:lvl5pPr>
            <a:lvl6pPr marL="10972571" indent="0">
              <a:buNone/>
              <a:defRPr sz="4300"/>
            </a:lvl6pPr>
            <a:lvl7pPr marL="13167086" indent="0">
              <a:buNone/>
              <a:defRPr sz="4300"/>
            </a:lvl7pPr>
            <a:lvl8pPr marL="15361600" indent="0">
              <a:buNone/>
              <a:defRPr sz="4300"/>
            </a:lvl8pPr>
            <a:lvl9pPr marL="17556114" indent="0">
              <a:buNone/>
              <a:defRPr sz="43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2016/5/16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1645920" y="1757619"/>
            <a:ext cx="29626560" cy="7314936"/>
          </a:xfrm>
          <a:prstGeom prst="rect">
            <a:avLst/>
          </a:prstGeom>
        </p:spPr>
        <p:txBody>
          <a:bodyPr vert="horz" lIns="438903" tIns="219451" rIns="438903" bIns="219451"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1645920" y="10240913"/>
            <a:ext cx="29626560" cy="28965116"/>
          </a:xfrm>
          <a:prstGeom prst="rect">
            <a:avLst/>
          </a:prstGeom>
        </p:spPr>
        <p:txBody>
          <a:bodyPr vert="horz" lIns="438903" tIns="219451" rIns="438903" bIns="219451"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1645920" y="40679172"/>
            <a:ext cx="7680960" cy="2336716"/>
          </a:xfrm>
          <a:prstGeom prst="rect">
            <a:avLst/>
          </a:prstGeom>
        </p:spPr>
        <p:txBody>
          <a:bodyPr vert="horz" lIns="438903" tIns="219451" rIns="438903" bIns="219451" rtlCol="0" anchor="ctr"/>
          <a:lstStyle>
            <a:lvl1pPr algn="l">
              <a:defRPr sz="5800">
                <a:solidFill>
                  <a:schemeClr val="tx1">
                    <a:tint val="75000"/>
                  </a:schemeClr>
                </a:solidFill>
              </a:defRPr>
            </a:lvl1pPr>
          </a:lstStyle>
          <a:p>
            <a:fld id="{5BBEAD13-0566-4C6C-97E7-55F17F24B09F}" type="datetimeFigureOut">
              <a:rPr lang="zh-TW" altLang="en-US" smtClean="0"/>
              <a:t>2016/5/16</a:t>
            </a:fld>
            <a:endParaRPr lang="zh-TW" altLang="en-US"/>
          </a:p>
        </p:txBody>
      </p:sp>
      <p:sp>
        <p:nvSpPr>
          <p:cNvPr id="5" name="頁尾版面配置區 4"/>
          <p:cNvSpPr>
            <a:spLocks noGrp="1"/>
          </p:cNvSpPr>
          <p:nvPr>
            <p:ph type="ftr" sz="quarter" idx="3"/>
          </p:nvPr>
        </p:nvSpPr>
        <p:spPr>
          <a:xfrm>
            <a:off x="11247120" y="40679172"/>
            <a:ext cx="10424160" cy="2336716"/>
          </a:xfrm>
          <a:prstGeom prst="rect">
            <a:avLst/>
          </a:prstGeom>
        </p:spPr>
        <p:txBody>
          <a:bodyPr vert="horz" lIns="438903" tIns="219451" rIns="438903" bIns="219451" rtlCol="0" anchor="ctr"/>
          <a:lstStyle>
            <a:lvl1pPr algn="ctr">
              <a:defRPr sz="58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23591520" y="40679172"/>
            <a:ext cx="7680960" cy="2336716"/>
          </a:xfrm>
          <a:prstGeom prst="rect">
            <a:avLst/>
          </a:prstGeom>
        </p:spPr>
        <p:txBody>
          <a:bodyPr vert="horz" lIns="438903" tIns="219451" rIns="438903" bIns="219451" rtlCol="0" anchor="ctr"/>
          <a:lstStyle>
            <a:lvl1pPr algn="r">
              <a:defRPr sz="5800">
                <a:solidFill>
                  <a:schemeClr val="tx1">
                    <a:tint val="75000"/>
                  </a:schemeClr>
                </a:solidFill>
              </a:defRPr>
            </a:lvl1pPr>
          </a:lstStyle>
          <a:p>
            <a:fld id="{73DA0BB7-265A-403C-9275-D587AB510EDC}"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029" rtl="0" eaLnBrk="1" latinLnBrk="0" hangingPunct="1">
        <a:spcBef>
          <a:spcPct val="0"/>
        </a:spcBef>
        <a:buNone/>
        <a:defRPr sz="21100" kern="1200">
          <a:solidFill>
            <a:schemeClr val="tx1"/>
          </a:solidFill>
          <a:latin typeface="+mj-lt"/>
          <a:ea typeface="+mj-ea"/>
          <a:cs typeface="+mj-cs"/>
        </a:defRPr>
      </a:lvl1pPr>
    </p:titleStyle>
    <p:bodyStyle>
      <a:lvl1pPr marL="1645886" indent="-1645886" algn="l" defTabSz="4389029"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086" indent="-1371571" algn="l" defTabSz="4389029"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286" indent="-1097257" algn="l" defTabSz="4389029"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800" indent="-1097257" algn="l" defTabSz="4389029"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314" indent="-1097257" algn="l" defTabSz="4389029"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829" indent="-1097257" algn="l" defTabSz="4389029"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343" indent="-1097257" algn="l" defTabSz="4389029"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857" indent="-1097257" algn="l" defTabSz="4389029"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371" indent="-1097257" algn="l" defTabSz="4389029"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zh-TW"/>
      </a:defPPr>
      <a:lvl1pPr marL="0" algn="l" defTabSz="4389029" rtl="0" eaLnBrk="1" latinLnBrk="0" hangingPunct="1">
        <a:defRPr sz="8600" kern="1200">
          <a:solidFill>
            <a:schemeClr val="tx1"/>
          </a:solidFill>
          <a:latin typeface="+mn-lt"/>
          <a:ea typeface="+mn-ea"/>
          <a:cs typeface="+mn-cs"/>
        </a:defRPr>
      </a:lvl1pPr>
      <a:lvl2pPr marL="2194514" algn="l" defTabSz="4389029" rtl="0" eaLnBrk="1" latinLnBrk="0" hangingPunct="1">
        <a:defRPr sz="8600" kern="1200">
          <a:solidFill>
            <a:schemeClr val="tx1"/>
          </a:solidFill>
          <a:latin typeface="+mn-lt"/>
          <a:ea typeface="+mn-ea"/>
          <a:cs typeface="+mn-cs"/>
        </a:defRPr>
      </a:lvl2pPr>
      <a:lvl3pPr marL="4389029" algn="l" defTabSz="4389029" rtl="0" eaLnBrk="1" latinLnBrk="0" hangingPunct="1">
        <a:defRPr sz="8600" kern="1200">
          <a:solidFill>
            <a:schemeClr val="tx1"/>
          </a:solidFill>
          <a:latin typeface="+mn-lt"/>
          <a:ea typeface="+mn-ea"/>
          <a:cs typeface="+mn-cs"/>
        </a:defRPr>
      </a:lvl3pPr>
      <a:lvl4pPr marL="6583543" algn="l" defTabSz="4389029" rtl="0" eaLnBrk="1" latinLnBrk="0" hangingPunct="1">
        <a:defRPr sz="8600" kern="1200">
          <a:solidFill>
            <a:schemeClr val="tx1"/>
          </a:solidFill>
          <a:latin typeface="+mn-lt"/>
          <a:ea typeface="+mn-ea"/>
          <a:cs typeface="+mn-cs"/>
        </a:defRPr>
      </a:lvl4pPr>
      <a:lvl5pPr marL="8778057" algn="l" defTabSz="4389029" rtl="0" eaLnBrk="1" latinLnBrk="0" hangingPunct="1">
        <a:defRPr sz="8600" kern="1200">
          <a:solidFill>
            <a:schemeClr val="tx1"/>
          </a:solidFill>
          <a:latin typeface="+mn-lt"/>
          <a:ea typeface="+mn-ea"/>
          <a:cs typeface="+mn-cs"/>
        </a:defRPr>
      </a:lvl5pPr>
      <a:lvl6pPr marL="10972571" algn="l" defTabSz="4389029" rtl="0" eaLnBrk="1" latinLnBrk="0" hangingPunct="1">
        <a:defRPr sz="8600" kern="1200">
          <a:solidFill>
            <a:schemeClr val="tx1"/>
          </a:solidFill>
          <a:latin typeface="+mn-lt"/>
          <a:ea typeface="+mn-ea"/>
          <a:cs typeface="+mn-cs"/>
        </a:defRPr>
      </a:lvl6pPr>
      <a:lvl7pPr marL="13167086" algn="l" defTabSz="4389029" rtl="0" eaLnBrk="1" latinLnBrk="0" hangingPunct="1">
        <a:defRPr sz="8600" kern="1200">
          <a:solidFill>
            <a:schemeClr val="tx1"/>
          </a:solidFill>
          <a:latin typeface="+mn-lt"/>
          <a:ea typeface="+mn-ea"/>
          <a:cs typeface="+mn-cs"/>
        </a:defRPr>
      </a:lvl7pPr>
      <a:lvl8pPr marL="15361600" algn="l" defTabSz="4389029" rtl="0" eaLnBrk="1" latinLnBrk="0" hangingPunct="1">
        <a:defRPr sz="8600" kern="1200">
          <a:solidFill>
            <a:schemeClr val="tx1"/>
          </a:solidFill>
          <a:latin typeface="+mn-lt"/>
          <a:ea typeface="+mn-ea"/>
          <a:cs typeface="+mn-cs"/>
        </a:defRPr>
      </a:lvl8pPr>
      <a:lvl9pPr marL="17556114" algn="l" defTabSz="4389029"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剪去對角線角落矩形 5"/>
          <p:cNvSpPr/>
          <p:nvPr/>
        </p:nvSpPr>
        <p:spPr>
          <a:xfrm>
            <a:off x="257400" y="414414"/>
            <a:ext cx="32331592" cy="5904656"/>
          </a:xfrm>
          <a:prstGeom prst="snip2Diag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zh-TW" altLang="en-US" sz="15000" b="1" dirty="0">
                <a:latin typeface="標楷體" panose="03000509000000000000" pitchFamily="65" charset="-120"/>
                <a:ea typeface="標楷體" panose="03000509000000000000" pitchFamily="65" charset="-120"/>
              </a:rPr>
              <a:t>藍色經濟</a:t>
            </a:r>
            <a:endParaRPr lang="en-US" altLang="zh-TW" sz="15000" b="1" dirty="0">
              <a:latin typeface="標楷體" panose="03000509000000000000" pitchFamily="65" charset="-120"/>
              <a:ea typeface="標楷體" panose="03000509000000000000" pitchFamily="65" charset="-120"/>
            </a:endParaRPr>
          </a:p>
          <a:p>
            <a:pPr algn="ctr"/>
            <a:r>
              <a:rPr lang="zh-TW" altLang="en-US" sz="7200" dirty="0"/>
              <a:t>郭晨楓、林翊婷、</a:t>
            </a:r>
            <a:r>
              <a:rPr lang="zh-TW" altLang="en-US" sz="7200" dirty="0" smtClean="0"/>
              <a:t>劉</a:t>
            </a:r>
            <a:r>
              <a:rPr lang="zh-TW" altLang="en-US" sz="7200" dirty="0"/>
              <a:t>惠</a:t>
            </a:r>
            <a:r>
              <a:rPr lang="zh-TW" altLang="en-US" sz="7200" dirty="0" smtClean="0"/>
              <a:t>玲</a:t>
            </a:r>
            <a:r>
              <a:rPr lang="zh-TW" altLang="en-US" sz="7200" dirty="0"/>
              <a:t>、陳柔彣</a:t>
            </a:r>
            <a:endParaRPr lang="en-US" altLang="zh-TW" sz="7200" dirty="0"/>
          </a:p>
          <a:p>
            <a:pPr algn="ctr"/>
            <a:r>
              <a:rPr lang="zh-TW" altLang="en-US" sz="4800" dirty="0"/>
              <a:t>真理大學經濟系</a:t>
            </a:r>
          </a:p>
        </p:txBody>
      </p:sp>
      <p:sp>
        <p:nvSpPr>
          <p:cNvPr id="8" name="Rectangle 10"/>
          <p:cNvSpPr>
            <a:spLocks noChangeArrowheads="1"/>
          </p:cNvSpPr>
          <p:nvPr/>
        </p:nvSpPr>
        <p:spPr bwMode="auto">
          <a:xfrm>
            <a:off x="379637" y="6818340"/>
            <a:ext cx="15810422" cy="1584176"/>
          </a:xfrm>
          <a:prstGeom prst="roundRect">
            <a:avLst/>
          </a:prstGeom>
          <a:solidFill>
            <a:srgbClr val="FF0000"/>
          </a:solidFill>
          <a:ln>
            <a:headEnd/>
            <a:tailEnd/>
          </a:ln>
        </p:spPr>
        <p:style>
          <a:lnRef idx="3">
            <a:schemeClr val="lt1"/>
          </a:lnRef>
          <a:fillRef idx="1">
            <a:schemeClr val="accent6"/>
          </a:fillRef>
          <a:effectRef idx="1">
            <a:schemeClr val="accent6"/>
          </a:effectRef>
          <a:fontRef idx="minor">
            <a:schemeClr val="lt1"/>
          </a:fontRef>
        </p:style>
        <p:txBody>
          <a:bodyPr wrap="none" lIns="160020" tIns="80010" rIns="160020" bIns="80010" anchor="ctr"/>
          <a:lstStyle/>
          <a:p>
            <a:pPr algn="ctr" defTabSz="4389438"/>
            <a:r>
              <a:rPr lang="zh-TW" altLang="en-US" sz="5600" b="1">
                <a:latin typeface="標楷體" panose="03000509000000000000" pitchFamily="65" charset="-120"/>
                <a:ea typeface="標楷體" panose="03000509000000000000" pitchFamily="65" charset="-120"/>
              </a:rPr>
              <a:t>壹、前言</a:t>
            </a:r>
            <a:endParaRPr lang="zh-TW" altLang="en-US" sz="5600" b="1" dirty="0">
              <a:latin typeface="標楷體" panose="03000509000000000000" pitchFamily="65" charset="-120"/>
              <a:ea typeface="標楷體" panose="03000509000000000000" pitchFamily="65" charset="-120"/>
            </a:endParaRPr>
          </a:p>
        </p:txBody>
      </p:sp>
      <p:sp>
        <p:nvSpPr>
          <p:cNvPr id="4" name="Text Box 19"/>
          <p:cNvSpPr txBox="1">
            <a:spLocks noChangeArrowheads="1"/>
          </p:cNvSpPr>
          <p:nvPr/>
        </p:nvSpPr>
        <p:spPr bwMode="auto">
          <a:xfrm>
            <a:off x="379637" y="8767342"/>
            <a:ext cx="16043559" cy="6070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60020" tIns="80010" rIns="160020" bIns="80010">
            <a:spAutoFit/>
          </a:bodyPr>
          <a:lstStyle>
            <a:lvl1pPr defTabSz="4389438" eaLnBrk="0" hangingPunct="0">
              <a:defRPr sz="3500">
                <a:solidFill>
                  <a:schemeClr val="tx1"/>
                </a:solidFill>
                <a:latin typeface="Arial" charset="0"/>
              </a:defRPr>
            </a:lvl1pPr>
            <a:lvl2pPr marL="742950" indent="-285750" defTabSz="4389438" eaLnBrk="0" hangingPunct="0">
              <a:defRPr sz="3500">
                <a:solidFill>
                  <a:schemeClr val="tx1"/>
                </a:solidFill>
                <a:latin typeface="Arial" charset="0"/>
              </a:defRPr>
            </a:lvl2pPr>
            <a:lvl3pPr marL="1143000" indent="-228600" defTabSz="4389438" eaLnBrk="0" hangingPunct="0">
              <a:defRPr sz="3500">
                <a:solidFill>
                  <a:schemeClr val="tx1"/>
                </a:solidFill>
                <a:latin typeface="Arial" charset="0"/>
              </a:defRPr>
            </a:lvl3pPr>
            <a:lvl4pPr marL="1600200" indent="-228600" defTabSz="4389438" eaLnBrk="0" hangingPunct="0">
              <a:defRPr sz="3500">
                <a:solidFill>
                  <a:schemeClr val="tx1"/>
                </a:solidFill>
                <a:latin typeface="Arial" charset="0"/>
              </a:defRPr>
            </a:lvl4pPr>
            <a:lvl5pPr marL="2057400" indent="-228600" defTabSz="4389438" eaLnBrk="0" hangingPunct="0">
              <a:defRPr sz="3500">
                <a:solidFill>
                  <a:schemeClr val="tx1"/>
                </a:solidFill>
                <a:latin typeface="Arial" charset="0"/>
              </a:defRPr>
            </a:lvl5pPr>
            <a:lvl6pPr marL="2514600" indent="-228600" defTabSz="4389438" eaLnBrk="0" fontAlgn="base" hangingPunct="0">
              <a:spcBef>
                <a:spcPct val="0"/>
              </a:spcBef>
              <a:spcAft>
                <a:spcPct val="0"/>
              </a:spcAft>
              <a:defRPr sz="3500">
                <a:solidFill>
                  <a:schemeClr val="tx1"/>
                </a:solidFill>
                <a:latin typeface="Arial" charset="0"/>
              </a:defRPr>
            </a:lvl6pPr>
            <a:lvl7pPr marL="2971800" indent="-228600" defTabSz="4389438" eaLnBrk="0" fontAlgn="base" hangingPunct="0">
              <a:spcBef>
                <a:spcPct val="0"/>
              </a:spcBef>
              <a:spcAft>
                <a:spcPct val="0"/>
              </a:spcAft>
              <a:defRPr sz="3500">
                <a:solidFill>
                  <a:schemeClr val="tx1"/>
                </a:solidFill>
                <a:latin typeface="Arial" charset="0"/>
              </a:defRPr>
            </a:lvl7pPr>
            <a:lvl8pPr marL="3429000" indent="-228600" defTabSz="4389438" eaLnBrk="0" fontAlgn="base" hangingPunct="0">
              <a:spcBef>
                <a:spcPct val="0"/>
              </a:spcBef>
              <a:spcAft>
                <a:spcPct val="0"/>
              </a:spcAft>
              <a:defRPr sz="3500">
                <a:solidFill>
                  <a:schemeClr val="tx1"/>
                </a:solidFill>
                <a:latin typeface="Arial" charset="0"/>
              </a:defRPr>
            </a:lvl8pPr>
            <a:lvl9pPr marL="3886200" indent="-228600" defTabSz="4389438" eaLnBrk="0" fontAlgn="base" hangingPunct="0">
              <a:spcBef>
                <a:spcPct val="0"/>
              </a:spcBef>
              <a:spcAft>
                <a:spcPct val="0"/>
              </a:spcAft>
              <a:defRPr sz="3500">
                <a:solidFill>
                  <a:schemeClr val="tx1"/>
                </a:solidFill>
                <a:latin typeface="Arial" charset="0"/>
              </a:defRPr>
            </a:lvl9pPr>
          </a:lstStyle>
          <a:p>
            <a:pPr indent="468000" eaLnBrk="1" hangingPunct="1">
              <a:lnSpc>
                <a:spcPct val="150000"/>
              </a:lnSpc>
              <a:spcBef>
                <a:spcPts val="0"/>
              </a:spcBef>
            </a:pPr>
            <a:r>
              <a:rPr lang="zh-TW" altLang="zh-TW" sz="3200" dirty="0"/>
              <a:t>藍色經濟，稱</a:t>
            </a:r>
            <a:r>
              <a:rPr lang="zh-TW" altLang="en-US" sz="3200" dirty="0"/>
              <a:t>為</a:t>
            </a:r>
            <a:r>
              <a:rPr lang="zh-TW" altLang="zh-TW" sz="3200" dirty="0"/>
              <a:t>海洋經濟，廣義上也是循環經濟。現代藍色經濟包括開發海洋資源和依賴海洋空間而進行的生產活動，以及直接或間接為開發海洋資源及空間的相關產業活動，這些產業活動形成的經濟集合均被視為現代藍色經濟。</a:t>
            </a:r>
            <a:endParaRPr lang="en-US" altLang="zh-TW" sz="3200" dirty="0"/>
          </a:p>
          <a:p>
            <a:pPr indent="468000" eaLnBrk="1" hangingPunct="1">
              <a:lnSpc>
                <a:spcPct val="150000"/>
              </a:lnSpc>
              <a:spcBef>
                <a:spcPts val="0"/>
              </a:spcBef>
            </a:pPr>
            <a:r>
              <a:rPr lang="zh-TW" altLang="zh-TW" sz="3200" dirty="0"/>
              <a:t>20世紀90年代以來，我國藍色經濟以兩位數的年增長率快速發展。主要表現為：活動範圍多方向擴展，經濟總量迅速增加，增長速度快於全國國民經濟增長及一直處於領跑地位的沿海發達地區經濟的增長，海洋產業發展速度快於行業整體產業的發展。這樣的趨勢和特點是帶有普遍性的，同期，世界藍色經濟發展步入了世界經濟發展的快車道：在眾多沿海國家和地區，藍色經濟成為區域經濟發展的新的增長點。</a:t>
            </a:r>
            <a:endParaRPr lang="en-US" altLang="zh-TW" sz="3200" dirty="0"/>
          </a:p>
        </p:txBody>
      </p:sp>
      <p:sp>
        <p:nvSpPr>
          <p:cNvPr id="5" name="Rectangle 12"/>
          <p:cNvSpPr>
            <a:spLocks noChangeArrowheads="1"/>
          </p:cNvSpPr>
          <p:nvPr/>
        </p:nvSpPr>
        <p:spPr bwMode="auto">
          <a:xfrm>
            <a:off x="507029" y="15295889"/>
            <a:ext cx="15702331" cy="1656184"/>
          </a:xfrm>
          <a:prstGeom prst="roundRect">
            <a:avLst/>
          </a:prstGeom>
          <a:solidFill>
            <a:srgbClr val="FFC000"/>
          </a:solidFill>
          <a:ln>
            <a:headEnd/>
            <a:tailEnd/>
          </a:ln>
        </p:spPr>
        <p:style>
          <a:lnRef idx="3">
            <a:schemeClr val="lt1"/>
          </a:lnRef>
          <a:fillRef idx="1">
            <a:schemeClr val="accent2"/>
          </a:fillRef>
          <a:effectRef idx="1">
            <a:schemeClr val="accent2"/>
          </a:effectRef>
          <a:fontRef idx="minor">
            <a:schemeClr val="lt1"/>
          </a:fontRef>
        </p:style>
        <p:txBody>
          <a:bodyPr wrap="none" lIns="160020" tIns="80010" rIns="160020" bIns="80010" anchor="ctr"/>
          <a:lstStyle/>
          <a:p>
            <a:pPr algn="ctr" defTabSz="4389438"/>
            <a:r>
              <a:rPr lang="zh-TW" altLang="en-US" sz="5600" b="1" dirty="0">
                <a:latin typeface="標楷體" panose="03000509000000000000" pitchFamily="65" charset="-120"/>
                <a:ea typeface="標楷體" panose="03000509000000000000" pitchFamily="65" charset="-120"/>
              </a:rPr>
              <a:t>貳、</a:t>
            </a:r>
            <a:r>
              <a:rPr lang="zh-TW" altLang="en-US" sz="6000" b="1" dirty="0">
                <a:latin typeface="標楷體" panose="03000509000000000000" pitchFamily="65" charset="-120"/>
                <a:ea typeface="標楷體" panose="03000509000000000000" pitchFamily="65" charset="-120"/>
              </a:rPr>
              <a:t>基本概念</a:t>
            </a:r>
            <a:endParaRPr lang="en-US" altLang="zh-TW" sz="5600" b="1" dirty="0">
              <a:latin typeface="標楷體" panose="03000509000000000000" pitchFamily="65" charset="-120"/>
              <a:ea typeface="標楷體" panose="03000509000000000000" pitchFamily="65" charset="-120"/>
            </a:endParaRPr>
          </a:p>
        </p:txBody>
      </p:sp>
      <p:sp>
        <p:nvSpPr>
          <p:cNvPr id="7" name="Text Box 19"/>
          <p:cNvSpPr txBox="1">
            <a:spLocks noChangeArrowheads="1"/>
          </p:cNvSpPr>
          <p:nvPr/>
        </p:nvSpPr>
        <p:spPr bwMode="auto">
          <a:xfrm>
            <a:off x="379637" y="17336294"/>
            <a:ext cx="15829723" cy="3854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60020" tIns="80010" rIns="160020" bIns="80010">
            <a:spAutoFit/>
          </a:bodyPr>
          <a:lstStyle>
            <a:lvl1pPr defTabSz="4389438" eaLnBrk="0" hangingPunct="0">
              <a:defRPr sz="3500">
                <a:solidFill>
                  <a:schemeClr val="tx1"/>
                </a:solidFill>
                <a:latin typeface="Arial" charset="0"/>
              </a:defRPr>
            </a:lvl1pPr>
            <a:lvl2pPr marL="742950" indent="-285750" defTabSz="4389438" eaLnBrk="0" hangingPunct="0">
              <a:defRPr sz="3500">
                <a:solidFill>
                  <a:schemeClr val="tx1"/>
                </a:solidFill>
                <a:latin typeface="Arial" charset="0"/>
              </a:defRPr>
            </a:lvl2pPr>
            <a:lvl3pPr marL="1143000" indent="-228600" defTabSz="4389438" eaLnBrk="0" hangingPunct="0">
              <a:defRPr sz="3500">
                <a:solidFill>
                  <a:schemeClr val="tx1"/>
                </a:solidFill>
                <a:latin typeface="Arial" charset="0"/>
              </a:defRPr>
            </a:lvl3pPr>
            <a:lvl4pPr marL="1600200" indent="-228600" defTabSz="4389438" eaLnBrk="0" hangingPunct="0">
              <a:defRPr sz="3500">
                <a:solidFill>
                  <a:schemeClr val="tx1"/>
                </a:solidFill>
                <a:latin typeface="Arial" charset="0"/>
              </a:defRPr>
            </a:lvl4pPr>
            <a:lvl5pPr marL="2057400" indent="-228600" defTabSz="4389438" eaLnBrk="0" hangingPunct="0">
              <a:defRPr sz="3500">
                <a:solidFill>
                  <a:schemeClr val="tx1"/>
                </a:solidFill>
                <a:latin typeface="Arial" charset="0"/>
              </a:defRPr>
            </a:lvl5pPr>
            <a:lvl6pPr marL="2514600" indent="-228600" defTabSz="4389438" eaLnBrk="0" fontAlgn="base" hangingPunct="0">
              <a:spcBef>
                <a:spcPct val="0"/>
              </a:spcBef>
              <a:spcAft>
                <a:spcPct val="0"/>
              </a:spcAft>
              <a:defRPr sz="3500">
                <a:solidFill>
                  <a:schemeClr val="tx1"/>
                </a:solidFill>
                <a:latin typeface="Arial" charset="0"/>
              </a:defRPr>
            </a:lvl6pPr>
            <a:lvl7pPr marL="2971800" indent="-228600" defTabSz="4389438" eaLnBrk="0" fontAlgn="base" hangingPunct="0">
              <a:spcBef>
                <a:spcPct val="0"/>
              </a:spcBef>
              <a:spcAft>
                <a:spcPct val="0"/>
              </a:spcAft>
              <a:defRPr sz="3500">
                <a:solidFill>
                  <a:schemeClr val="tx1"/>
                </a:solidFill>
                <a:latin typeface="Arial" charset="0"/>
              </a:defRPr>
            </a:lvl7pPr>
            <a:lvl8pPr marL="3429000" indent="-228600" defTabSz="4389438" eaLnBrk="0" fontAlgn="base" hangingPunct="0">
              <a:spcBef>
                <a:spcPct val="0"/>
              </a:spcBef>
              <a:spcAft>
                <a:spcPct val="0"/>
              </a:spcAft>
              <a:defRPr sz="3500">
                <a:solidFill>
                  <a:schemeClr val="tx1"/>
                </a:solidFill>
                <a:latin typeface="Arial" charset="0"/>
              </a:defRPr>
            </a:lvl8pPr>
            <a:lvl9pPr marL="3886200" indent="-228600" defTabSz="4389438" eaLnBrk="0" fontAlgn="base" hangingPunct="0">
              <a:spcBef>
                <a:spcPct val="0"/>
              </a:spcBef>
              <a:spcAft>
                <a:spcPct val="0"/>
              </a:spcAft>
              <a:defRPr sz="3500">
                <a:solidFill>
                  <a:schemeClr val="tx1"/>
                </a:solidFill>
                <a:latin typeface="Arial" charset="0"/>
              </a:defRPr>
            </a:lvl9pPr>
          </a:lstStyle>
          <a:p>
            <a:pPr indent="468000" eaLnBrk="1" hangingPunct="1">
              <a:lnSpc>
                <a:spcPct val="150000"/>
              </a:lnSpc>
              <a:spcBef>
                <a:spcPts val="0"/>
              </a:spcBef>
            </a:pPr>
            <a:r>
              <a:rPr lang="zh-TW" altLang="en-US" sz="3200" dirty="0"/>
              <a:t>藍色經濟的原始概念，是想尋找大自然裡可用來解決目前經濟與環境挑戰的最佳方案。主要來自生態系統：大自然總是有辦法演化出更高效率的串接養分與能源，運用每一位貢獻者的能力，因應一切生物的基本需求，毫不浪費。</a:t>
            </a:r>
            <a:endParaRPr lang="en-US" altLang="zh-TW" sz="3200" dirty="0">
              <a:latin typeface="細明體" panose="02020509000000000000" pitchFamily="49" charset="-120"/>
              <a:ea typeface="細明體" panose="02020509000000000000" pitchFamily="49" charset="-120"/>
            </a:endParaRPr>
          </a:p>
          <a:p>
            <a:pPr indent="468000" eaLnBrk="1" hangingPunct="1">
              <a:lnSpc>
                <a:spcPct val="150000"/>
              </a:lnSpc>
              <a:spcBef>
                <a:spcPts val="0"/>
              </a:spcBef>
            </a:pPr>
            <a:r>
              <a:rPr lang="zh-TW" altLang="en-US" sz="3200" dirty="0">
                <a:latin typeface="細明體" panose="02020509000000000000" pitchFamily="49" charset="-120"/>
                <a:ea typeface="細明體" panose="02020509000000000000" pitchFamily="49" charset="-120"/>
              </a:rPr>
              <a:t>簡單的說，藍色經濟就是運用現有的資源與可再生的材料來供應人類需求，並且</a:t>
            </a:r>
            <a:r>
              <a:rPr lang="zh-TW" altLang="en-US" sz="3200" dirty="0">
                <a:solidFill>
                  <a:srgbClr val="FF0000"/>
                </a:solidFill>
                <a:latin typeface="細明體" panose="02020509000000000000" pitchFamily="49" charset="-120"/>
                <a:ea typeface="細明體" panose="02020509000000000000" pitchFamily="49" charset="-120"/>
              </a:rPr>
              <a:t>不留下任何廢棄物或造成能源浪費，創造更多的價值</a:t>
            </a:r>
            <a:r>
              <a:rPr lang="zh-TW" altLang="en-US" sz="3200" dirty="0">
                <a:latin typeface="細明體" panose="02020509000000000000" pitchFamily="49" charset="-120"/>
                <a:ea typeface="細明體" panose="02020509000000000000" pitchFamily="49" charset="-120"/>
              </a:rPr>
              <a:t>。</a:t>
            </a:r>
            <a:endParaRPr lang="en-US" altLang="zh-TW" sz="3200" dirty="0">
              <a:latin typeface="細明體" panose="02020509000000000000" pitchFamily="49" charset="-120"/>
              <a:ea typeface="細明體" panose="02020509000000000000" pitchFamily="49" charset="-120"/>
            </a:endParaRPr>
          </a:p>
        </p:txBody>
      </p:sp>
      <p:sp>
        <p:nvSpPr>
          <p:cNvPr id="9" name="Rectangle 12"/>
          <p:cNvSpPr>
            <a:spLocks noChangeArrowheads="1"/>
          </p:cNvSpPr>
          <p:nvPr/>
        </p:nvSpPr>
        <p:spPr bwMode="auto">
          <a:xfrm>
            <a:off x="427793" y="21584766"/>
            <a:ext cx="15714109" cy="1656184"/>
          </a:xfrm>
          <a:prstGeom prst="roundRect">
            <a:avLst/>
          </a:prstGeom>
          <a:solidFill>
            <a:srgbClr val="92D050"/>
          </a:solidFill>
          <a:ln>
            <a:headEnd/>
            <a:tailEnd/>
          </a:ln>
        </p:spPr>
        <p:style>
          <a:lnRef idx="3">
            <a:schemeClr val="lt1"/>
          </a:lnRef>
          <a:fillRef idx="1">
            <a:schemeClr val="accent3"/>
          </a:fillRef>
          <a:effectRef idx="1">
            <a:schemeClr val="accent3"/>
          </a:effectRef>
          <a:fontRef idx="minor">
            <a:schemeClr val="lt1"/>
          </a:fontRef>
        </p:style>
        <p:txBody>
          <a:bodyPr wrap="none" lIns="160020" tIns="80010" rIns="160020" bIns="80010" anchor="ctr"/>
          <a:lstStyle/>
          <a:p>
            <a:pPr algn="ctr" defTabSz="4389438"/>
            <a:r>
              <a:rPr lang="zh-TW" altLang="en-US" sz="5600" b="1" dirty="0">
                <a:latin typeface="標楷體" panose="03000509000000000000" pitchFamily="65" charset="-120"/>
                <a:ea typeface="標楷體" panose="03000509000000000000" pitchFamily="65" charset="-120"/>
              </a:rPr>
              <a:t>參、</a:t>
            </a:r>
            <a:r>
              <a:rPr lang="zh-TW" altLang="en-US" sz="6000" b="1" dirty="0">
                <a:latin typeface="標楷體" panose="03000509000000000000" pitchFamily="65" charset="-120"/>
                <a:ea typeface="標楷體" panose="03000509000000000000" pitchFamily="65" charset="-120"/>
              </a:rPr>
              <a:t>概念創始人</a:t>
            </a:r>
            <a:endParaRPr lang="en-US" altLang="zh-TW" sz="5600" b="1" dirty="0">
              <a:latin typeface="標楷體" panose="03000509000000000000" pitchFamily="65" charset="-120"/>
              <a:ea typeface="標楷體" panose="03000509000000000000" pitchFamily="65" charset="-120"/>
            </a:endParaRPr>
          </a:p>
        </p:txBody>
      </p:sp>
      <p:sp>
        <p:nvSpPr>
          <p:cNvPr id="10" name="Text Box 19"/>
          <p:cNvSpPr txBox="1">
            <a:spLocks noChangeArrowheads="1"/>
          </p:cNvSpPr>
          <p:nvPr/>
        </p:nvSpPr>
        <p:spPr bwMode="auto">
          <a:xfrm>
            <a:off x="507029" y="23600990"/>
            <a:ext cx="15702331" cy="8286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60020" tIns="80010" rIns="160020" bIns="80010">
            <a:spAutoFit/>
          </a:bodyPr>
          <a:lstStyle>
            <a:lvl1pPr defTabSz="4389438" eaLnBrk="0" hangingPunct="0">
              <a:defRPr sz="3500">
                <a:solidFill>
                  <a:schemeClr val="tx1"/>
                </a:solidFill>
                <a:latin typeface="Arial" charset="0"/>
              </a:defRPr>
            </a:lvl1pPr>
            <a:lvl2pPr marL="742950" indent="-285750" defTabSz="4389438" eaLnBrk="0" hangingPunct="0">
              <a:defRPr sz="3500">
                <a:solidFill>
                  <a:schemeClr val="tx1"/>
                </a:solidFill>
                <a:latin typeface="Arial" charset="0"/>
              </a:defRPr>
            </a:lvl2pPr>
            <a:lvl3pPr marL="1143000" indent="-228600" defTabSz="4389438" eaLnBrk="0" hangingPunct="0">
              <a:defRPr sz="3500">
                <a:solidFill>
                  <a:schemeClr val="tx1"/>
                </a:solidFill>
                <a:latin typeface="Arial" charset="0"/>
              </a:defRPr>
            </a:lvl3pPr>
            <a:lvl4pPr marL="1600200" indent="-228600" defTabSz="4389438" eaLnBrk="0" hangingPunct="0">
              <a:defRPr sz="3500">
                <a:solidFill>
                  <a:schemeClr val="tx1"/>
                </a:solidFill>
                <a:latin typeface="Arial" charset="0"/>
              </a:defRPr>
            </a:lvl4pPr>
            <a:lvl5pPr marL="2057400" indent="-228600" defTabSz="4389438" eaLnBrk="0" hangingPunct="0">
              <a:defRPr sz="3500">
                <a:solidFill>
                  <a:schemeClr val="tx1"/>
                </a:solidFill>
                <a:latin typeface="Arial" charset="0"/>
              </a:defRPr>
            </a:lvl5pPr>
            <a:lvl6pPr marL="2514600" indent="-228600" defTabSz="4389438" eaLnBrk="0" fontAlgn="base" hangingPunct="0">
              <a:spcBef>
                <a:spcPct val="0"/>
              </a:spcBef>
              <a:spcAft>
                <a:spcPct val="0"/>
              </a:spcAft>
              <a:defRPr sz="3500">
                <a:solidFill>
                  <a:schemeClr val="tx1"/>
                </a:solidFill>
                <a:latin typeface="Arial" charset="0"/>
              </a:defRPr>
            </a:lvl6pPr>
            <a:lvl7pPr marL="2971800" indent="-228600" defTabSz="4389438" eaLnBrk="0" fontAlgn="base" hangingPunct="0">
              <a:spcBef>
                <a:spcPct val="0"/>
              </a:spcBef>
              <a:spcAft>
                <a:spcPct val="0"/>
              </a:spcAft>
              <a:defRPr sz="3500">
                <a:solidFill>
                  <a:schemeClr val="tx1"/>
                </a:solidFill>
                <a:latin typeface="Arial" charset="0"/>
              </a:defRPr>
            </a:lvl7pPr>
            <a:lvl8pPr marL="3429000" indent="-228600" defTabSz="4389438" eaLnBrk="0" fontAlgn="base" hangingPunct="0">
              <a:spcBef>
                <a:spcPct val="0"/>
              </a:spcBef>
              <a:spcAft>
                <a:spcPct val="0"/>
              </a:spcAft>
              <a:defRPr sz="3500">
                <a:solidFill>
                  <a:schemeClr val="tx1"/>
                </a:solidFill>
                <a:latin typeface="Arial" charset="0"/>
              </a:defRPr>
            </a:lvl8pPr>
            <a:lvl9pPr marL="3886200" indent="-228600" defTabSz="4389438" eaLnBrk="0" fontAlgn="base" hangingPunct="0">
              <a:spcBef>
                <a:spcPct val="0"/>
              </a:spcBef>
              <a:spcAft>
                <a:spcPct val="0"/>
              </a:spcAft>
              <a:defRPr sz="3500">
                <a:solidFill>
                  <a:schemeClr val="tx1"/>
                </a:solidFill>
                <a:latin typeface="Arial" charset="0"/>
              </a:defRPr>
            </a:lvl9pPr>
          </a:lstStyle>
          <a:p>
            <a:pPr indent="468000" eaLnBrk="1" hangingPunct="1">
              <a:lnSpc>
                <a:spcPct val="150000"/>
              </a:lnSpc>
              <a:spcBef>
                <a:spcPts val="0"/>
              </a:spcBef>
            </a:pPr>
            <a:r>
              <a:rPr lang="zh-TW" altLang="en-US" sz="3200" dirty="0"/>
              <a:t>藍色經濟大師剛特</a:t>
            </a:r>
            <a:r>
              <a:rPr lang="en-US" altLang="zh-TW" sz="3200" dirty="0"/>
              <a:t>‧</a:t>
            </a:r>
            <a:r>
              <a:rPr lang="zh-TW" altLang="en-US" sz="3200" dirty="0"/>
              <a:t>鮑利（</a:t>
            </a:r>
            <a:r>
              <a:rPr lang="en-US" altLang="zh-TW" sz="3200" dirty="0"/>
              <a:t>Gunter Pauli</a:t>
            </a:r>
            <a:r>
              <a:rPr lang="zh-TW" altLang="en-US" sz="3200" dirty="0"/>
              <a:t>）為「藍色經濟」概念創始人。</a:t>
            </a:r>
            <a:r>
              <a:rPr lang="en-US" altLang="zh-TW" sz="3200" dirty="0"/>
              <a:t>1983</a:t>
            </a:r>
            <a:r>
              <a:rPr lang="zh-TW" altLang="en-US" sz="3200" dirty="0"/>
              <a:t>年，即以</a:t>
            </a:r>
            <a:r>
              <a:rPr lang="en-US" altLang="zh-TW" sz="3200" dirty="0"/>
              <a:t>1994</a:t>
            </a:r>
            <a:r>
              <a:rPr lang="zh-TW" altLang="en-US" sz="3200" dirty="0"/>
              <a:t>年</a:t>
            </a:r>
            <a:r>
              <a:rPr lang="en-US" altLang="zh-TW" sz="3200" dirty="0"/>
              <a:t>38</a:t>
            </a:r>
            <a:r>
              <a:rPr lang="zh-TW" altLang="en-US" sz="3200" dirty="0"/>
              <a:t>歲的鮑利展開他的創業人生，創立了「零排放研究創新基金會」，從此不斷地寫書、演講，宣揚「藍色經濟」理念，他認為唯有尋找各種顛覆式的永續商業創新模式，人類才能邁入與地球共好的美麗新紀元。</a:t>
            </a:r>
            <a:endParaRPr lang="en-US" altLang="zh-TW" sz="3200" dirty="0"/>
          </a:p>
          <a:p>
            <a:pPr indent="468000" eaLnBrk="1" hangingPunct="1">
              <a:lnSpc>
                <a:spcPct val="150000"/>
              </a:lnSpc>
              <a:spcBef>
                <a:spcPts val="0"/>
              </a:spcBef>
            </a:pPr>
            <a:r>
              <a:rPr lang="zh-TW" altLang="en-US" sz="3200" dirty="0"/>
              <a:t>他指出，生物圈相生相息，常常一個循環中的「廢料」就是另一個循環的養分。如果企業能仿效自然生態系統，不但能解決目前地球資源短缺的問題，爲企業永續經營注入一劑強心針，還能讓企業擁有節約成本的利基，進而開創商品更大價值。</a:t>
            </a:r>
            <a:endParaRPr lang="en-US" altLang="zh-TW" sz="3200" dirty="0"/>
          </a:p>
          <a:p>
            <a:pPr indent="468000" eaLnBrk="1" hangingPunct="1">
              <a:lnSpc>
                <a:spcPct val="150000"/>
              </a:lnSpc>
              <a:spcBef>
                <a:spcPts val="0"/>
              </a:spcBef>
            </a:pPr>
            <a:r>
              <a:rPr lang="zh-TW" altLang="en-US" sz="3200" dirty="0"/>
              <a:t>鮑利在「藍色革命：愛地球的</a:t>
            </a:r>
            <a:r>
              <a:rPr lang="en-US" altLang="zh-TW" sz="3200" dirty="0"/>
              <a:t>100</a:t>
            </a:r>
            <a:r>
              <a:rPr lang="zh-TW" altLang="en-US" sz="3200" dirty="0"/>
              <a:t>個商業創新」書中提到，</a:t>
            </a:r>
            <a:r>
              <a:rPr lang="en-US" altLang="zh-TW" sz="3200" dirty="0"/>
              <a:t>『</a:t>
            </a:r>
            <a:r>
              <a:rPr lang="zh-TW" altLang="en-US" sz="3200" dirty="0"/>
              <a:t>綠色經濟雖然環保、充滿善意，企業卻得投資更多，消費者也花費更多，</a:t>
            </a:r>
            <a:r>
              <a:rPr lang="zh-TW" altLang="en-US" sz="3200" dirty="0">
                <a:solidFill>
                  <a:srgbClr val="FF0000"/>
                </a:solidFill>
              </a:rPr>
              <a:t>成效不如預期</a:t>
            </a:r>
            <a:r>
              <a:rPr lang="zh-TW" altLang="en-US" sz="3200" dirty="0"/>
              <a:t>。藍色經濟不僅</a:t>
            </a:r>
            <a:r>
              <a:rPr lang="zh-TW" altLang="en-US" sz="3200" dirty="0">
                <a:solidFill>
                  <a:srgbClr val="FF0000"/>
                </a:solidFill>
              </a:rPr>
              <a:t>重保育，也談再生，跟大自然學創意，發掘成長妙方，以有限資源創造更多</a:t>
            </a:r>
            <a:r>
              <a:rPr lang="zh-TW" altLang="en-US" sz="3200" dirty="0"/>
              <a:t>，我們可以做得更好。</a:t>
            </a:r>
            <a:r>
              <a:rPr lang="en-US" altLang="zh-TW" sz="3200" dirty="0"/>
              <a:t>』</a:t>
            </a:r>
            <a:endParaRPr lang="en-US" altLang="zh-TW" sz="3200" dirty="0">
              <a:latin typeface="細明體" panose="02020509000000000000" pitchFamily="49" charset="-120"/>
              <a:ea typeface="細明體" panose="02020509000000000000" pitchFamily="49" charset="-120"/>
            </a:endParaRPr>
          </a:p>
        </p:txBody>
      </p:sp>
      <p:sp>
        <p:nvSpPr>
          <p:cNvPr id="11" name="Rectangle 12"/>
          <p:cNvSpPr>
            <a:spLocks noChangeArrowheads="1"/>
          </p:cNvSpPr>
          <p:nvPr/>
        </p:nvSpPr>
        <p:spPr bwMode="auto">
          <a:xfrm>
            <a:off x="257400" y="32212842"/>
            <a:ext cx="15724997" cy="1656184"/>
          </a:xfrm>
          <a:prstGeom prst="roundRect">
            <a:avLst/>
          </a:prstGeom>
          <a:solidFill>
            <a:srgbClr val="00B050"/>
          </a:solidFill>
          <a:ln>
            <a:headEnd/>
            <a:tailEnd/>
          </a:ln>
        </p:spPr>
        <p:style>
          <a:lnRef idx="3">
            <a:schemeClr val="lt1"/>
          </a:lnRef>
          <a:fillRef idx="1">
            <a:schemeClr val="accent4"/>
          </a:fillRef>
          <a:effectRef idx="1">
            <a:schemeClr val="accent4"/>
          </a:effectRef>
          <a:fontRef idx="minor">
            <a:schemeClr val="lt1"/>
          </a:fontRef>
        </p:style>
        <p:txBody>
          <a:bodyPr wrap="none" lIns="160020" tIns="80010" rIns="160020" bIns="80010" anchor="ctr"/>
          <a:lstStyle/>
          <a:p>
            <a:pPr algn="ctr" defTabSz="4389438"/>
            <a:r>
              <a:rPr lang="zh-TW" altLang="en-US" sz="5600" b="1" dirty="0">
                <a:latin typeface="標楷體" panose="03000509000000000000" pitchFamily="65" charset="-120"/>
                <a:ea typeface="標楷體" panose="03000509000000000000" pitchFamily="65" charset="-120"/>
              </a:rPr>
              <a:t>肆、</a:t>
            </a:r>
            <a:r>
              <a:rPr lang="zh-TW" altLang="en-US" sz="6000" b="1" dirty="0">
                <a:latin typeface="標楷體" panose="03000509000000000000" pitchFamily="65" charset="-120"/>
                <a:ea typeface="標楷體" panose="03000509000000000000" pitchFamily="65" charset="-120"/>
              </a:rPr>
              <a:t>創新五大法則</a:t>
            </a:r>
            <a:endParaRPr lang="en-US" altLang="zh-TW" sz="5600" b="1" dirty="0">
              <a:latin typeface="標楷體" panose="03000509000000000000" pitchFamily="65" charset="-120"/>
              <a:ea typeface="標楷體" panose="03000509000000000000" pitchFamily="65" charset="-120"/>
            </a:endParaRPr>
          </a:p>
        </p:txBody>
      </p:sp>
      <p:sp>
        <p:nvSpPr>
          <p:cNvPr id="12" name="Text Box 19"/>
          <p:cNvSpPr txBox="1">
            <a:spLocks noChangeArrowheads="1"/>
          </p:cNvSpPr>
          <p:nvPr/>
        </p:nvSpPr>
        <p:spPr bwMode="auto">
          <a:xfrm>
            <a:off x="507029" y="34328323"/>
            <a:ext cx="15702331" cy="9517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60020" tIns="80010" rIns="160020" bIns="80010">
            <a:spAutoFit/>
          </a:bodyPr>
          <a:lstStyle>
            <a:lvl1pPr defTabSz="4389438" eaLnBrk="0" hangingPunct="0">
              <a:defRPr sz="3500">
                <a:solidFill>
                  <a:schemeClr val="tx1"/>
                </a:solidFill>
                <a:latin typeface="Arial" charset="0"/>
              </a:defRPr>
            </a:lvl1pPr>
            <a:lvl2pPr marL="742950" indent="-285750" defTabSz="4389438" eaLnBrk="0" hangingPunct="0">
              <a:defRPr sz="3500">
                <a:solidFill>
                  <a:schemeClr val="tx1"/>
                </a:solidFill>
                <a:latin typeface="Arial" charset="0"/>
              </a:defRPr>
            </a:lvl2pPr>
            <a:lvl3pPr marL="1143000" indent="-228600" defTabSz="4389438" eaLnBrk="0" hangingPunct="0">
              <a:defRPr sz="3500">
                <a:solidFill>
                  <a:schemeClr val="tx1"/>
                </a:solidFill>
                <a:latin typeface="Arial" charset="0"/>
              </a:defRPr>
            </a:lvl3pPr>
            <a:lvl4pPr marL="1600200" indent="-228600" defTabSz="4389438" eaLnBrk="0" hangingPunct="0">
              <a:defRPr sz="3500">
                <a:solidFill>
                  <a:schemeClr val="tx1"/>
                </a:solidFill>
                <a:latin typeface="Arial" charset="0"/>
              </a:defRPr>
            </a:lvl4pPr>
            <a:lvl5pPr marL="2057400" indent="-228600" defTabSz="4389438" eaLnBrk="0" hangingPunct="0">
              <a:defRPr sz="3500">
                <a:solidFill>
                  <a:schemeClr val="tx1"/>
                </a:solidFill>
                <a:latin typeface="Arial" charset="0"/>
              </a:defRPr>
            </a:lvl5pPr>
            <a:lvl6pPr marL="2514600" indent="-228600" defTabSz="4389438" eaLnBrk="0" fontAlgn="base" hangingPunct="0">
              <a:spcBef>
                <a:spcPct val="0"/>
              </a:spcBef>
              <a:spcAft>
                <a:spcPct val="0"/>
              </a:spcAft>
              <a:defRPr sz="3500">
                <a:solidFill>
                  <a:schemeClr val="tx1"/>
                </a:solidFill>
                <a:latin typeface="Arial" charset="0"/>
              </a:defRPr>
            </a:lvl6pPr>
            <a:lvl7pPr marL="2971800" indent="-228600" defTabSz="4389438" eaLnBrk="0" fontAlgn="base" hangingPunct="0">
              <a:spcBef>
                <a:spcPct val="0"/>
              </a:spcBef>
              <a:spcAft>
                <a:spcPct val="0"/>
              </a:spcAft>
              <a:defRPr sz="3500">
                <a:solidFill>
                  <a:schemeClr val="tx1"/>
                </a:solidFill>
                <a:latin typeface="Arial" charset="0"/>
              </a:defRPr>
            </a:lvl7pPr>
            <a:lvl8pPr marL="3429000" indent="-228600" defTabSz="4389438" eaLnBrk="0" fontAlgn="base" hangingPunct="0">
              <a:spcBef>
                <a:spcPct val="0"/>
              </a:spcBef>
              <a:spcAft>
                <a:spcPct val="0"/>
              </a:spcAft>
              <a:defRPr sz="3500">
                <a:solidFill>
                  <a:schemeClr val="tx1"/>
                </a:solidFill>
                <a:latin typeface="Arial" charset="0"/>
              </a:defRPr>
            </a:lvl8pPr>
            <a:lvl9pPr marL="3886200" indent="-228600" defTabSz="4389438" eaLnBrk="0" fontAlgn="base" hangingPunct="0">
              <a:spcBef>
                <a:spcPct val="0"/>
              </a:spcBef>
              <a:spcAft>
                <a:spcPct val="0"/>
              </a:spcAft>
              <a:defRPr sz="3500">
                <a:solidFill>
                  <a:schemeClr val="tx1"/>
                </a:solidFill>
                <a:latin typeface="Arial" charset="0"/>
              </a:defRPr>
            </a:lvl9pPr>
          </a:lstStyle>
          <a:p>
            <a:pPr indent="468000" eaLnBrk="1" hangingPunct="1">
              <a:lnSpc>
                <a:spcPct val="150000"/>
              </a:lnSpc>
              <a:spcBef>
                <a:spcPts val="0"/>
              </a:spcBef>
            </a:pPr>
            <a:r>
              <a:rPr lang="zh-TW" altLang="en-US" sz="3200" dirty="0">
                <a:latin typeface="細明體" panose="02020509000000000000" pitchFamily="49" charset="-120"/>
                <a:ea typeface="細明體" panose="02020509000000000000" pitchFamily="49" charset="-120"/>
              </a:rPr>
              <a:t>藍色經濟概念創始人剛特</a:t>
            </a:r>
            <a:r>
              <a:rPr lang="en-US" altLang="zh-TW" sz="3200" dirty="0">
                <a:latin typeface="細明體" panose="02020509000000000000" pitchFamily="49" charset="-120"/>
                <a:ea typeface="細明體" panose="02020509000000000000" pitchFamily="49" charset="-120"/>
              </a:rPr>
              <a:t>•</a:t>
            </a:r>
            <a:r>
              <a:rPr lang="zh-TW" altLang="en-US" sz="3200" dirty="0">
                <a:latin typeface="細明體" panose="02020509000000000000" pitchFamily="49" charset="-120"/>
                <a:ea typeface="細明體" panose="02020509000000000000" pitchFamily="49" charset="-120"/>
              </a:rPr>
              <a:t>鮑利說明藍色經濟擁有的五大法則，第一個法則：有一個創新的想法，先確認那是否有物理學的基礎，如果創新是基於物理的基礎，就肯定可以建立一套工業化系統，能夠產生可預期的成果，因為物理學定律永遠</a:t>
            </a:r>
            <a:r>
              <a:rPr lang="zh-TW" altLang="en-US" sz="3200" dirty="0" smtClean="0">
                <a:latin typeface="細明體" panose="02020509000000000000" pitchFamily="49" charset="-120"/>
                <a:ea typeface="細明體" panose="02020509000000000000" pitchFamily="49" charset="-120"/>
              </a:rPr>
              <a:t>不變，例：熱空氣往上跑、蘋果熟了往下掉。</a:t>
            </a:r>
            <a:r>
              <a:rPr lang="zh-TW" altLang="en-US" sz="3200" dirty="0">
                <a:latin typeface="細明體" panose="02020509000000000000" pitchFamily="49" charset="-120"/>
                <a:ea typeface="細明體" panose="02020509000000000000" pitchFamily="49" charset="-120"/>
              </a:rPr>
              <a:t>第二個法則：創新必須能終止我們無法永續的生產與消費模式。第三個法則：創新須產生多利益。第四個法則：從稀少性走向豐饒。第五個法則：因地制宜，發現事物新連結，應該去發現事物之間的連結，需要看到過去沒有人看到的事情。</a:t>
            </a:r>
            <a:endParaRPr lang="en-US" altLang="zh-TW" sz="3200" dirty="0">
              <a:latin typeface="細明體" panose="02020509000000000000" pitchFamily="49" charset="-120"/>
              <a:ea typeface="細明體" panose="02020509000000000000" pitchFamily="49" charset="-120"/>
            </a:endParaRPr>
          </a:p>
          <a:p>
            <a:pPr marL="66040">
              <a:lnSpc>
                <a:spcPct val="170000"/>
              </a:lnSpc>
              <a:spcAft>
                <a:spcPts val="0"/>
              </a:spcAft>
            </a:pPr>
            <a:r>
              <a:rPr lang="zh-TW" altLang="zh-TW" sz="3200" dirty="0">
                <a:latin typeface="細明體" panose="02020509000000000000" pitchFamily="49" charset="-120"/>
                <a:ea typeface="細明體" panose="02020509000000000000" pitchFamily="49" charset="-120"/>
                <a:cs typeface="微軟正黑體"/>
              </a:rPr>
              <a:t>一、必須要</a:t>
            </a:r>
            <a:r>
              <a:rPr lang="zh-TW" altLang="zh-TW" sz="3200" spc="5" dirty="0">
                <a:latin typeface="細明體" panose="02020509000000000000" pitchFamily="49" charset="-120"/>
                <a:ea typeface="細明體" panose="02020509000000000000" pitchFamily="49" charset="-120"/>
                <a:cs typeface="微軟正黑體"/>
              </a:rPr>
              <a:t>有</a:t>
            </a:r>
            <a:r>
              <a:rPr lang="zh-TW" altLang="zh-TW" sz="3200" dirty="0">
                <a:solidFill>
                  <a:srgbClr val="FF5050"/>
                </a:solidFill>
                <a:latin typeface="細明體" panose="02020509000000000000" pitchFamily="49" charset="-120"/>
                <a:ea typeface="細明體" panose="02020509000000000000" pitchFamily="49" charset="-120"/>
                <a:cs typeface="微軟正黑體"/>
              </a:rPr>
              <a:t>物理學基礎</a:t>
            </a:r>
            <a:endParaRPr lang="en-US" altLang="zh-TW" sz="3200" dirty="0">
              <a:solidFill>
                <a:srgbClr val="FF5050"/>
              </a:solidFill>
              <a:latin typeface="細明體" panose="02020509000000000000" pitchFamily="49" charset="-120"/>
              <a:ea typeface="細明體" panose="02020509000000000000" pitchFamily="49" charset="-120"/>
              <a:cs typeface="微軟正黑體"/>
            </a:endParaRPr>
          </a:p>
          <a:p>
            <a:pPr marL="66040">
              <a:lnSpc>
                <a:spcPct val="170000"/>
              </a:lnSpc>
              <a:spcAft>
                <a:spcPts val="0"/>
              </a:spcAft>
            </a:pPr>
            <a:r>
              <a:rPr lang="zh-TW" altLang="zh-TW" sz="3200" dirty="0">
                <a:solidFill>
                  <a:srgbClr val="000000"/>
                </a:solidFill>
                <a:latin typeface="細明體" panose="02020509000000000000" pitchFamily="49" charset="-120"/>
                <a:ea typeface="細明體" panose="02020509000000000000" pitchFamily="49" charset="-120"/>
                <a:cs typeface="微軟正黑體"/>
              </a:rPr>
              <a:t>二、必須</a:t>
            </a:r>
            <a:r>
              <a:rPr lang="zh-TW" altLang="zh-TW" sz="3200" dirty="0">
                <a:solidFill>
                  <a:srgbClr val="FF5050"/>
                </a:solidFill>
                <a:latin typeface="細明體" panose="02020509000000000000" pitchFamily="49" charset="-120"/>
                <a:ea typeface="細明體" panose="02020509000000000000" pitchFamily="49" charset="-120"/>
                <a:cs typeface="微軟正黑體"/>
              </a:rPr>
              <a:t>終止資源無法繼續使用</a:t>
            </a:r>
            <a:r>
              <a:rPr lang="zh-TW" altLang="zh-TW" sz="3200" spc="10" dirty="0">
                <a:solidFill>
                  <a:srgbClr val="000000"/>
                </a:solidFill>
                <a:latin typeface="細明體" panose="02020509000000000000" pitchFamily="49" charset="-120"/>
                <a:ea typeface="細明體" panose="02020509000000000000" pitchFamily="49" charset="-120"/>
                <a:cs typeface="微軟正黑體"/>
              </a:rPr>
              <a:t>模式</a:t>
            </a:r>
          </a:p>
          <a:p>
            <a:pPr marL="66040">
              <a:lnSpc>
                <a:spcPct val="170000"/>
              </a:lnSpc>
              <a:spcAft>
                <a:spcPts val="0"/>
              </a:spcAft>
            </a:pPr>
            <a:r>
              <a:rPr lang="zh-TW" altLang="zh-TW" sz="3200" dirty="0">
                <a:solidFill>
                  <a:srgbClr val="000000"/>
                </a:solidFill>
                <a:latin typeface="細明體" panose="02020509000000000000" pitchFamily="49" charset="-120"/>
                <a:ea typeface="細明體" panose="02020509000000000000" pitchFamily="49" charset="-120"/>
                <a:cs typeface="微軟正黑體"/>
              </a:rPr>
              <a:t>三、能</a:t>
            </a:r>
            <a:r>
              <a:rPr lang="zh-TW" altLang="zh-TW" sz="3200" dirty="0">
                <a:solidFill>
                  <a:srgbClr val="FF5050"/>
                </a:solidFill>
                <a:latin typeface="細明體" panose="02020509000000000000" pitchFamily="49" charset="-120"/>
                <a:ea typeface="細明體" panose="02020509000000000000" pitchFamily="49" charset="-120"/>
                <a:cs typeface="微軟正黑體"/>
              </a:rPr>
              <a:t>產生多重利益 </a:t>
            </a:r>
            <a:endParaRPr lang="en-US" altLang="zh-TW" sz="3200" dirty="0">
              <a:solidFill>
                <a:srgbClr val="FF5050"/>
              </a:solidFill>
              <a:latin typeface="細明體" panose="02020509000000000000" pitchFamily="49" charset="-120"/>
              <a:ea typeface="細明體" panose="02020509000000000000" pitchFamily="49" charset="-120"/>
              <a:cs typeface="微軟正黑體"/>
            </a:endParaRPr>
          </a:p>
          <a:p>
            <a:pPr marL="66040">
              <a:lnSpc>
                <a:spcPct val="170000"/>
              </a:lnSpc>
              <a:spcAft>
                <a:spcPts val="0"/>
              </a:spcAft>
            </a:pPr>
            <a:r>
              <a:rPr lang="zh-TW" altLang="zh-TW" sz="3200" dirty="0">
                <a:solidFill>
                  <a:srgbClr val="000000"/>
                </a:solidFill>
                <a:latin typeface="細明體" panose="02020509000000000000" pitchFamily="49" charset="-120"/>
                <a:ea typeface="細明體" panose="02020509000000000000" pitchFamily="49" charset="-120"/>
                <a:cs typeface="微軟正黑體"/>
              </a:rPr>
              <a:t>四、</a:t>
            </a:r>
            <a:r>
              <a:rPr lang="zh-TW" altLang="zh-TW" sz="3200" dirty="0">
                <a:solidFill>
                  <a:srgbClr val="FF5050"/>
                </a:solidFill>
                <a:latin typeface="細明體" panose="02020509000000000000" pitchFamily="49" charset="-120"/>
                <a:ea typeface="細明體" panose="02020509000000000000" pitchFamily="49" charset="-120"/>
                <a:cs typeface="微軟正黑體"/>
              </a:rPr>
              <a:t>從稀少走向豐饒 </a:t>
            </a:r>
            <a:endParaRPr lang="en-US" altLang="zh-TW" sz="3200" dirty="0">
              <a:solidFill>
                <a:srgbClr val="FF5050"/>
              </a:solidFill>
              <a:latin typeface="細明體" panose="02020509000000000000" pitchFamily="49" charset="-120"/>
              <a:ea typeface="細明體" panose="02020509000000000000" pitchFamily="49" charset="-120"/>
              <a:cs typeface="微軟正黑體"/>
            </a:endParaRPr>
          </a:p>
          <a:p>
            <a:pPr marL="66040">
              <a:lnSpc>
                <a:spcPct val="170000"/>
              </a:lnSpc>
              <a:spcAft>
                <a:spcPts val="0"/>
              </a:spcAft>
            </a:pPr>
            <a:r>
              <a:rPr lang="zh-TW" altLang="zh-TW" sz="3200" dirty="0">
                <a:solidFill>
                  <a:srgbClr val="000000"/>
                </a:solidFill>
                <a:latin typeface="細明體" panose="02020509000000000000" pitchFamily="49" charset="-120"/>
                <a:ea typeface="細明體" panose="02020509000000000000" pitchFamily="49" charset="-120"/>
                <a:cs typeface="微軟正黑體"/>
              </a:rPr>
              <a:t>五、</a:t>
            </a:r>
            <a:r>
              <a:rPr lang="zh-TW" altLang="zh-TW" sz="3200" dirty="0">
                <a:solidFill>
                  <a:srgbClr val="FF5050"/>
                </a:solidFill>
                <a:latin typeface="細明體" panose="02020509000000000000" pitchFamily="49" charset="-120"/>
                <a:ea typeface="細明體" panose="02020509000000000000" pitchFamily="49" charset="-120"/>
                <a:cs typeface="微軟正黑體"/>
              </a:rPr>
              <a:t>發現事物新連結</a:t>
            </a:r>
            <a:endParaRPr lang="en-US" altLang="zh-TW" sz="3200" dirty="0">
              <a:latin typeface="細明體" panose="02020509000000000000" pitchFamily="49" charset="-120"/>
              <a:ea typeface="細明體" panose="02020509000000000000" pitchFamily="49" charset="-120"/>
            </a:endParaRPr>
          </a:p>
        </p:txBody>
      </p:sp>
      <p:sp>
        <p:nvSpPr>
          <p:cNvPr id="13" name="Rectangle 10"/>
          <p:cNvSpPr>
            <a:spLocks noChangeArrowheads="1"/>
          </p:cNvSpPr>
          <p:nvPr/>
        </p:nvSpPr>
        <p:spPr bwMode="auto">
          <a:xfrm>
            <a:off x="16705818" y="6848263"/>
            <a:ext cx="15810422" cy="1584176"/>
          </a:xfrm>
          <a:prstGeom prst="roundRect">
            <a:avLst/>
          </a:prstGeom>
          <a:solidFill>
            <a:srgbClr val="00B0F0"/>
          </a:solidFill>
          <a:ln>
            <a:headEnd/>
            <a:tailEnd/>
          </a:ln>
        </p:spPr>
        <p:style>
          <a:lnRef idx="3">
            <a:schemeClr val="lt1"/>
          </a:lnRef>
          <a:fillRef idx="1">
            <a:schemeClr val="accent5"/>
          </a:fillRef>
          <a:effectRef idx="1">
            <a:schemeClr val="accent5"/>
          </a:effectRef>
          <a:fontRef idx="minor">
            <a:schemeClr val="lt1"/>
          </a:fontRef>
        </p:style>
        <p:txBody>
          <a:bodyPr wrap="none" lIns="160020" tIns="80010" rIns="160020" bIns="80010" anchor="ctr"/>
          <a:lstStyle/>
          <a:p>
            <a:pPr algn="ctr" defTabSz="4389438"/>
            <a:r>
              <a:rPr lang="zh-TW" altLang="en-US" sz="5600" b="1" dirty="0">
                <a:latin typeface="標楷體" panose="03000509000000000000" pitchFamily="65" charset="-120"/>
                <a:ea typeface="標楷體" panose="03000509000000000000" pitchFamily="65" charset="-120"/>
              </a:rPr>
              <a:t>伍、實際案例</a:t>
            </a:r>
          </a:p>
        </p:txBody>
      </p:sp>
      <p:sp>
        <p:nvSpPr>
          <p:cNvPr id="24" name="矩形 23"/>
          <p:cNvSpPr/>
          <p:nvPr/>
        </p:nvSpPr>
        <p:spPr>
          <a:xfrm>
            <a:off x="16670322" y="8961632"/>
            <a:ext cx="518947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6000" b="1" dirty="0">
                <a:latin typeface="標楷體" pitchFamily="65" charset="-120"/>
                <a:ea typeface="標楷體" pitchFamily="65" charset="-120"/>
              </a:rPr>
              <a:t>三道</a:t>
            </a:r>
            <a:r>
              <a:rPr lang="en-US" altLang="zh-TW" sz="6000" b="1" dirty="0">
                <a:latin typeface="標楷體" pitchFamily="65" charset="-120"/>
                <a:ea typeface="標楷體" pitchFamily="65" charset="-120"/>
              </a:rPr>
              <a:t>/</a:t>
            </a:r>
            <a:r>
              <a:rPr lang="zh-TW" altLang="en-US" sz="6000" b="1" dirty="0">
                <a:latin typeface="標楷體" pitchFamily="65" charset="-120"/>
                <a:ea typeface="標楷體" pitchFamily="65" charset="-120"/>
              </a:rPr>
              <a:t>四道金流</a:t>
            </a:r>
            <a:endParaRPr lang="zh-TW" altLang="en-US" sz="6000" dirty="0"/>
          </a:p>
        </p:txBody>
      </p:sp>
      <p:sp>
        <p:nvSpPr>
          <p:cNvPr id="25" name="Text Box 19"/>
          <p:cNvSpPr txBox="1">
            <a:spLocks noChangeArrowheads="1"/>
          </p:cNvSpPr>
          <p:nvPr/>
        </p:nvSpPr>
        <p:spPr bwMode="auto">
          <a:xfrm>
            <a:off x="16670322" y="10345955"/>
            <a:ext cx="15829723" cy="311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60020" tIns="80010" rIns="160020" bIns="80010">
            <a:spAutoFit/>
          </a:bodyPr>
          <a:lstStyle>
            <a:lvl1pPr defTabSz="4389438" eaLnBrk="0" hangingPunct="0">
              <a:defRPr sz="3500">
                <a:solidFill>
                  <a:schemeClr val="tx1"/>
                </a:solidFill>
                <a:latin typeface="Arial" charset="0"/>
              </a:defRPr>
            </a:lvl1pPr>
            <a:lvl2pPr marL="742950" indent="-285750" defTabSz="4389438" eaLnBrk="0" hangingPunct="0">
              <a:defRPr sz="3500">
                <a:solidFill>
                  <a:schemeClr val="tx1"/>
                </a:solidFill>
                <a:latin typeface="Arial" charset="0"/>
              </a:defRPr>
            </a:lvl2pPr>
            <a:lvl3pPr marL="1143000" indent="-228600" defTabSz="4389438" eaLnBrk="0" hangingPunct="0">
              <a:defRPr sz="3500">
                <a:solidFill>
                  <a:schemeClr val="tx1"/>
                </a:solidFill>
                <a:latin typeface="Arial" charset="0"/>
              </a:defRPr>
            </a:lvl3pPr>
            <a:lvl4pPr marL="1600200" indent="-228600" defTabSz="4389438" eaLnBrk="0" hangingPunct="0">
              <a:defRPr sz="3500">
                <a:solidFill>
                  <a:schemeClr val="tx1"/>
                </a:solidFill>
                <a:latin typeface="Arial" charset="0"/>
              </a:defRPr>
            </a:lvl4pPr>
            <a:lvl5pPr marL="2057400" indent="-228600" defTabSz="4389438" eaLnBrk="0" hangingPunct="0">
              <a:defRPr sz="3500">
                <a:solidFill>
                  <a:schemeClr val="tx1"/>
                </a:solidFill>
                <a:latin typeface="Arial" charset="0"/>
              </a:defRPr>
            </a:lvl5pPr>
            <a:lvl6pPr marL="2514600" indent="-228600" defTabSz="4389438" eaLnBrk="0" fontAlgn="base" hangingPunct="0">
              <a:spcBef>
                <a:spcPct val="0"/>
              </a:spcBef>
              <a:spcAft>
                <a:spcPct val="0"/>
              </a:spcAft>
              <a:defRPr sz="3500">
                <a:solidFill>
                  <a:schemeClr val="tx1"/>
                </a:solidFill>
                <a:latin typeface="Arial" charset="0"/>
              </a:defRPr>
            </a:lvl6pPr>
            <a:lvl7pPr marL="2971800" indent="-228600" defTabSz="4389438" eaLnBrk="0" fontAlgn="base" hangingPunct="0">
              <a:spcBef>
                <a:spcPct val="0"/>
              </a:spcBef>
              <a:spcAft>
                <a:spcPct val="0"/>
              </a:spcAft>
              <a:defRPr sz="3500">
                <a:solidFill>
                  <a:schemeClr val="tx1"/>
                </a:solidFill>
                <a:latin typeface="Arial" charset="0"/>
              </a:defRPr>
            </a:lvl7pPr>
            <a:lvl8pPr marL="3429000" indent="-228600" defTabSz="4389438" eaLnBrk="0" fontAlgn="base" hangingPunct="0">
              <a:spcBef>
                <a:spcPct val="0"/>
              </a:spcBef>
              <a:spcAft>
                <a:spcPct val="0"/>
              </a:spcAft>
              <a:defRPr sz="3500">
                <a:solidFill>
                  <a:schemeClr val="tx1"/>
                </a:solidFill>
                <a:latin typeface="Arial" charset="0"/>
              </a:defRPr>
            </a:lvl8pPr>
            <a:lvl9pPr marL="3886200" indent="-228600" defTabSz="4389438" eaLnBrk="0" fontAlgn="base" hangingPunct="0">
              <a:spcBef>
                <a:spcPct val="0"/>
              </a:spcBef>
              <a:spcAft>
                <a:spcPct val="0"/>
              </a:spcAft>
              <a:defRPr sz="3500">
                <a:solidFill>
                  <a:schemeClr val="tx1"/>
                </a:solidFill>
                <a:latin typeface="Arial" charset="0"/>
              </a:defRPr>
            </a:lvl9pPr>
          </a:lstStyle>
          <a:p>
            <a:pPr indent="468000" eaLnBrk="1" hangingPunct="1">
              <a:lnSpc>
                <a:spcPct val="150000"/>
              </a:lnSpc>
            </a:pPr>
            <a:r>
              <a:rPr lang="zh-TW" altLang="en-US" sz="3200" dirty="0">
                <a:latin typeface="細明體" panose="02020509000000000000" pitchFamily="49" charset="-120"/>
                <a:ea typeface="細明體" panose="02020509000000000000" pitchFamily="49" charset="-120"/>
              </a:rPr>
              <a:t>利用咖啡渣栽種菇類，可以增加香菇的</a:t>
            </a:r>
            <a:r>
              <a:rPr lang="zh-TW" altLang="en-US" sz="3200" dirty="0" smtClean="0">
                <a:latin typeface="細明體" panose="02020509000000000000" pitchFamily="49" charset="-120"/>
                <a:ea typeface="細明體" panose="02020509000000000000" pitchFamily="49" charset="-120"/>
              </a:rPr>
              <a:t>產量，也減少樟樹的砍伐，</a:t>
            </a:r>
            <a:r>
              <a:rPr lang="zh-TW" altLang="en-US" sz="3200" dirty="0">
                <a:latin typeface="細明體" panose="02020509000000000000" pitchFamily="49" charset="-120"/>
                <a:ea typeface="細明體" panose="02020509000000000000" pitchFamily="49" charset="-120"/>
              </a:rPr>
              <a:t>種完菇</a:t>
            </a:r>
            <a:r>
              <a:rPr lang="zh-TW" altLang="en-US" sz="3200" dirty="0" smtClean="0">
                <a:latin typeface="細明體" panose="02020509000000000000" pitchFamily="49" charset="-120"/>
                <a:ea typeface="細明體" panose="02020509000000000000" pitchFamily="49" charset="-120"/>
              </a:rPr>
              <a:t>類所剩下物質中含有胺基酸，可以將咖啡因消耗掉進而成為豬的飼料，</a:t>
            </a:r>
            <a:r>
              <a:rPr lang="zh-TW" altLang="en-US" sz="3200" dirty="0">
                <a:latin typeface="細明體" panose="02020509000000000000" pitchFamily="49" charset="-120"/>
                <a:ea typeface="細明體" panose="02020509000000000000" pitchFamily="49" charset="-120"/>
              </a:rPr>
              <a:t>豬的糞便又可以做為燃料。</a:t>
            </a:r>
            <a:endParaRPr lang="en-US" altLang="zh-TW" sz="3200" dirty="0">
              <a:latin typeface="細明體" panose="02020509000000000000" pitchFamily="49" charset="-120"/>
              <a:ea typeface="細明體" panose="02020509000000000000" pitchFamily="49" charset="-120"/>
            </a:endParaRPr>
          </a:p>
          <a:p>
            <a:pPr indent="468000" eaLnBrk="1" hangingPunct="1">
              <a:lnSpc>
                <a:spcPct val="150000"/>
              </a:lnSpc>
            </a:pPr>
            <a:r>
              <a:rPr lang="zh-TW" altLang="en-US" sz="3200" dirty="0">
                <a:latin typeface="微軟正黑體" pitchFamily="34" charset="-120"/>
                <a:ea typeface="微軟正黑體" pitchFamily="34" charset="-120"/>
              </a:rPr>
              <a:t>原本</a:t>
            </a:r>
            <a:r>
              <a:rPr lang="zh-TW" altLang="en-US" sz="3200" dirty="0" smtClean="0">
                <a:latin typeface="微軟正黑體" pitchFamily="34" charset="-120"/>
                <a:ea typeface="微軟正黑體" pitchFamily="34" charset="-120"/>
              </a:rPr>
              <a:t>咖啡樹在採集完後就會有</a:t>
            </a:r>
            <a:r>
              <a:rPr lang="en-US" altLang="zh-TW" sz="3200" dirty="0" smtClean="0">
                <a:solidFill>
                  <a:srgbClr val="FF0000"/>
                </a:solidFill>
                <a:latin typeface="微軟正黑體" pitchFamily="34" charset="-120"/>
                <a:ea typeface="微軟正黑體" pitchFamily="34" charset="-120"/>
              </a:rPr>
              <a:t>99.8%</a:t>
            </a:r>
            <a:r>
              <a:rPr lang="zh-TW" altLang="en-US" sz="3200" dirty="0" smtClean="0">
                <a:latin typeface="微軟正黑體" pitchFamily="34" charset="-120"/>
                <a:ea typeface="微軟正黑體" pitchFamily="34" charset="-120"/>
              </a:rPr>
              <a:t>被燒掉，但現在我們發現拿來種</a:t>
            </a:r>
            <a:r>
              <a:rPr lang="zh-TW" altLang="en-US" sz="3200" dirty="0">
                <a:latin typeface="微軟正黑體" pitchFamily="34" charset="-120"/>
                <a:ea typeface="微軟正黑體" pitchFamily="34" charset="-120"/>
              </a:rPr>
              <a:t>香菇、養豬雞，可以讓資源的效益產生最大化。</a:t>
            </a:r>
            <a:endParaRPr lang="zh-TW" altLang="en-US" sz="3200" dirty="0">
              <a:latin typeface="細明體" panose="02020509000000000000" pitchFamily="49" charset="-120"/>
              <a:ea typeface="細明體" panose="02020509000000000000" pitchFamily="49" charset="-120"/>
            </a:endParaRPr>
          </a:p>
        </p:txBody>
      </p:sp>
      <p:sp>
        <p:nvSpPr>
          <p:cNvPr id="26" name="矩形 25"/>
          <p:cNvSpPr/>
          <p:nvPr/>
        </p:nvSpPr>
        <p:spPr>
          <a:xfrm>
            <a:off x="16705818" y="15822330"/>
            <a:ext cx="640871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6000" b="1" dirty="0">
                <a:latin typeface="標楷體" pitchFamily="65" charset="-120"/>
                <a:ea typeface="標楷體" pitchFamily="65" charset="-120"/>
              </a:rPr>
              <a:t>讓房子穿上斑馬裝</a:t>
            </a:r>
            <a:endParaRPr lang="zh-TW" altLang="en-US" sz="6000" dirty="0"/>
          </a:p>
        </p:txBody>
      </p:sp>
      <p:graphicFrame>
        <p:nvGraphicFramePr>
          <p:cNvPr id="27" name="图示 26"/>
          <p:cNvGraphicFramePr/>
          <p:nvPr>
            <p:extLst>
              <p:ext uri="{D42A27DB-BD31-4B8C-83A1-F6EECF244321}">
                <p14:modId xmlns:p14="http://schemas.microsoft.com/office/powerpoint/2010/main" val="3310674908"/>
              </p:ext>
            </p:extLst>
          </p:nvPr>
        </p:nvGraphicFramePr>
        <p:xfrm>
          <a:off x="17453257" y="13557118"/>
          <a:ext cx="14441745" cy="15682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 name="Text Box 19"/>
          <p:cNvSpPr txBox="1">
            <a:spLocks noChangeArrowheads="1"/>
          </p:cNvSpPr>
          <p:nvPr/>
        </p:nvSpPr>
        <p:spPr bwMode="auto">
          <a:xfrm>
            <a:off x="16686517" y="17142251"/>
            <a:ext cx="15829723" cy="3854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60020" tIns="80010" rIns="160020" bIns="80010">
            <a:spAutoFit/>
          </a:bodyPr>
          <a:lstStyle>
            <a:lvl1pPr defTabSz="4389438" eaLnBrk="0" hangingPunct="0">
              <a:defRPr sz="3500">
                <a:solidFill>
                  <a:schemeClr val="tx1"/>
                </a:solidFill>
                <a:latin typeface="Arial" charset="0"/>
              </a:defRPr>
            </a:lvl1pPr>
            <a:lvl2pPr marL="742950" indent="-285750" defTabSz="4389438" eaLnBrk="0" hangingPunct="0">
              <a:defRPr sz="3500">
                <a:solidFill>
                  <a:schemeClr val="tx1"/>
                </a:solidFill>
                <a:latin typeface="Arial" charset="0"/>
              </a:defRPr>
            </a:lvl2pPr>
            <a:lvl3pPr marL="1143000" indent="-228600" defTabSz="4389438" eaLnBrk="0" hangingPunct="0">
              <a:defRPr sz="3500">
                <a:solidFill>
                  <a:schemeClr val="tx1"/>
                </a:solidFill>
                <a:latin typeface="Arial" charset="0"/>
              </a:defRPr>
            </a:lvl3pPr>
            <a:lvl4pPr marL="1600200" indent="-228600" defTabSz="4389438" eaLnBrk="0" hangingPunct="0">
              <a:defRPr sz="3500">
                <a:solidFill>
                  <a:schemeClr val="tx1"/>
                </a:solidFill>
                <a:latin typeface="Arial" charset="0"/>
              </a:defRPr>
            </a:lvl4pPr>
            <a:lvl5pPr marL="2057400" indent="-228600" defTabSz="4389438" eaLnBrk="0" hangingPunct="0">
              <a:defRPr sz="3500">
                <a:solidFill>
                  <a:schemeClr val="tx1"/>
                </a:solidFill>
                <a:latin typeface="Arial" charset="0"/>
              </a:defRPr>
            </a:lvl5pPr>
            <a:lvl6pPr marL="2514600" indent="-228600" defTabSz="4389438" eaLnBrk="0" fontAlgn="base" hangingPunct="0">
              <a:spcBef>
                <a:spcPct val="0"/>
              </a:spcBef>
              <a:spcAft>
                <a:spcPct val="0"/>
              </a:spcAft>
              <a:defRPr sz="3500">
                <a:solidFill>
                  <a:schemeClr val="tx1"/>
                </a:solidFill>
                <a:latin typeface="Arial" charset="0"/>
              </a:defRPr>
            </a:lvl6pPr>
            <a:lvl7pPr marL="2971800" indent="-228600" defTabSz="4389438" eaLnBrk="0" fontAlgn="base" hangingPunct="0">
              <a:spcBef>
                <a:spcPct val="0"/>
              </a:spcBef>
              <a:spcAft>
                <a:spcPct val="0"/>
              </a:spcAft>
              <a:defRPr sz="3500">
                <a:solidFill>
                  <a:schemeClr val="tx1"/>
                </a:solidFill>
                <a:latin typeface="Arial" charset="0"/>
              </a:defRPr>
            </a:lvl7pPr>
            <a:lvl8pPr marL="3429000" indent="-228600" defTabSz="4389438" eaLnBrk="0" fontAlgn="base" hangingPunct="0">
              <a:spcBef>
                <a:spcPct val="0"/>
              </a:spcBef>
              <a:spcAft>
                <a:spcPct val="0"/>
              </a:spcAft>
              <a:defRPr sz="3500">
                <a:solidFill>
                  <a:schemeClr val="tx1"/>
                </a:solidFill>
                <a:latin typeface="Arial" charset="0"/>
              </a:defRPr>
            </a:lvl8pPr>
            <a:lvl9pPr marL="3886200" indent="-228600" defTabSz="4389438" eaLnBrk="0" fontAlgn="base" hangingPunct="0">
              <a:spcBef>
                <a:spcPct val="0"/>
              </a:spcBef>
              <a:spcAft>
                <a:spcPct val="0"/>
              </a:spcAft>
              <a:defRPr sz="3500">
                <a:solidFill>
                  <a:schemeClr val="tx1"/>
                </a:solidFill>
                <a:latin typeface="Arial" charset="0"/>
              </a:defRPr>
            </a:lvl9pPr>
          </a:lstStyle>
          <a:p>
            <a:pPr>
              <a:lnSpc>
                <a:spcPct val="150000"/>
              </a:lnSpc>
            </a:pPr>
            <a:r>
              <a:rPr lang="zh-TW" altLang="en-US" sz="3200" dirty="0"/>
              <a:t>      斑馬的黑白條紋交互作用會產生氣流，讓身體表面的溫度降低攝氏十度。過去建築設計只利用白色反光的特性降溫，斑馬模式讓我恍然大悟，建築應該是黑白相間才對。白色會反光，可以降溫；黑色會吸光，能提高表面的溫度。所以，</a:t>
            </a:r>
            <a:r>
              <a:rPr lang="zh-TW" altLang="en-US" sz="3200" dirty="0">
                <a:solidFill>
                  <a:srgbClr val="FF0000"/>
                </a:solidFill>
              </a:rPr>
              <a:t>白條上方的空氣比黑條上方的空氣涼爽</a:t>
            </a:r>
            <a:r>
              <a:rPr lang="zh-TW" altLang="en-US" sz="3200" dirty="0"/>
              <a:t>。黑條上的熱氣上升，和白條上的高氣壓形成壓差，產生氣流。有了這種設計，就不需要機械通風系統來降低表面溫度。</a:t>
            </a:r>
            <a:endParaRPr lang="zh-TW" altLang="en-US" sz="3200" spc="200" dirty="0">
              <a:latin typeface="微軟正黑體" pitchFamily="34" charset="-120"/>
              <a:ea typeface="微軟正黑體" pitchFamily="34" charset="-120"/>
            </a:endParaRPr>
          </a:p>
        </p:txBody>
      </p:sp>
      <p:sp>
        <p:nvSpPr>
          <p:cNvPr id="29" name="Rectangle 10"/>
          <p:cNvSpPr>
            <a:spLocks noChangeArrowheads="1"/>
          </p:cNvSpPr>
          <p:nvPr/>
        </p:nvSpPr>
        <p:spPr bwMode="auto">
          <a:xfrm>
            <a:off x="16683678" y="21620770"/>
            <a:ext cx="15810422" cy="1584176"/>
          </a:xfrm>
          <a:prstGeom prst="roundRect">
            <a:avLst/>
          </a:prstGeom>
          <a:solidFill>
            <a:srgbClr val="0070C0"/>
          </a:solidFill>
          <a:ln>
            <a:headEnd/>
            <a:tailEnd/>
          </a:ln>
        </p:spPr>
        <p:style>
          <a:lnRef idx="3">
            <a:schemeClr val="lt1"/>
          </a:lnRef>
          <a:fillRef idx="1">
            <a:schemeClr val="accent5"/>
          </a:fillRef>
          <a:effectRef idx="1">
            <a:schemeClr val="accent5"/>
          </a:effectRef>
          <a:fontRef idx="minor">
            <a:schemeClr val="lt1"/>
          </a:fontRef>
        </p:style>
        <p:txBody>
          <a:bodyPr wrap="none" lIns="160020" tIns="80010" rIns="160020" bIns="80010" anchor="ctr"/>
          <a:lstStyle/>
          <a:p>
            <a:pPr algn="ctr" defTabSz="4389438"/>
            <a:r>
              <a:rPr lang="zh-TW" altLang="en-US" sz="5600" b="1" dirty="0">
                <a:latin typeface="標楷體" panose="03000509000000000000" pitchFamily="65" charset="-120"/>
                <a:ea typeface="標楷體" panose="03000509000000000000" pitchFamily="65" charset="-120"/>
              </a:rPr>
              <a:t>陸、零浪費生活</a:t>
            </a:r>
          </a:p>
        </p:txBody>
      </p:sp>
      <p:sp>
        <p:nvSpPr>
          <p:cNvPr id="30" name="Text Box 19"/>
          <p:cNvSpPr txBox="1">
            <a:spLocks noChangeArrowheads="1"/>
          </p:cNvSpPr>
          <p:nvPr/>
        </p:nvSpPr>
        <p:spPr bwMode="auto">
          <a:xfrm>
            <a:off x="16681653" y="23600990"/>
            <a:ext cx="15810422" cy="3854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60020" tIns="80010" rIns="160020" bIns="80010">
            <a:spAutoFit/>
          </a:bodyPr>
          <a:lstStyle>
            <a:lvl1pPr defTabSz="4389438" eaLnBrk="0" hangingPunct="0">
              <a:defRPr sz="3500">
                <a:solidFill>
                  <a:schemeClr val="tx1"/>
                </a:solidFill>
                <a:latin typeface="Arial" charset="0"/>
              </a:defRPr>
            </a:lvl1pPr>
            <a:lvl2pPr marL="742950" indent="-285750" defTabSz="4389438" eaLnBrk="0" hangingPunct="0">
              <a:defRPr sz="3500">
                <a:solidFill>
                  <a:schemeClr val="tx1"/>
                </a:solidFill>
                <a:latin typeface="Arial" charset="0"/>
              </a:defRPr>
            </a:lvl2pPr>
            <a:lvl3pPr marL="1143000" indent="-228600" defTabSz="4389438" eaLnBrk="0" hangingPunct="0">
              <a:defRPr sz="3500">
                <a:solidFill>
                  <a:schemeClr val="tx1"/>
                </a:solidFill>
                <a:latin typeface="Arial" charset="0"/>
              </a:defRPr>
            </a:lvl3pPr>
            <a:lvl4pPr marL="1600200" indent="-228600" defTabSz="4389438" eaLnBrk="0" hangingPunct="0">
              <a:defRPr sz="3500">
                <a:solidFill>
                  <a:schemeClr val="tx1"/>
                </a:solidFill>
                <a:latin typeface="Arial" charset="0"/>
              </a:defRPr>
            </a:lvl4pPr>
            <a:lvl5pPr marL="2057400" indent="-228600" defTabSz="4389438" eaLnBrk="0" hangingPunct="0">
              <a:defRPr sz="3500">
                <a:solidFill>
                  <a:schemeClr val="tx1"/>
                </a:solidFill>
                <a:latin typeface="Arial" charset="0"/>
              </a:defRPr>
            </a:lvl5pPr>
            <a:lvl6pPr marL="2514600" indent="-228600" defTabSz="4389438" eaLnBrk="0" fontAlgn="base" hangingPunct="0">
              <a:spcBef>
                <a:spcPct val="0"/>
              </a:spcBef>
              <a:spcAft>
                <a:spcPct val="0"/>
              </a:spcAft>
              <a:defRPr sz="3500">
                <a:solidFill>
                  <a:schemeClr val="tx1"/>
                </a:solidFill>
                <a:latin typeface="Arial" charset="0"/>
              </a:defRPr>
            </a:lvl6pPr>
            <a:lvl7pPr marL="2971800" indent="-228600" defTabSz="4389438" eaLnBrk="0" fontAlgn="base" hangingPunct="0">
              <a:spcBef>
                <a:spcPct val="0"/>
              </a:spcBef>
              <a:spcAft>
                <a:spcPct val="0"/>
              </a:spcAft>
              <a:defRPr sz="3500">
                <a:solidFill>
                  <a:schemeClr val="tx1"/>
                </a:solidFill>
                <a:latin typeface="Arial" charset="0"/>
              </a:defRPr>
            </a:lvl7pPr>
            <a:lvl8pPr marL="3429000" indent="-228600" defTabSz="4389438" eaLnBrk="0" fontAlgn="base" hangingPunct="0">
              <a:spcBef>
                <a:spcPct val="0"/>
              </a:spcBef>
              <a:spcAft>
                <a:spcPct val="0"/>
              </a:spcAft>
              <a:defRPr sz="3500">
                <a:solidFill>
                  <a:schemeClr val="tx1"/>
                </a:solidFill>
                <a:latin typeface="Arial" charset="0"/>
              </a:defRPr>
            </a:lvl8pPr>
            <a:lvl9pPr marL="3886200" indent="-228600" defTabSz="4389438" eaLnBrk="0" fontAlgn="base" hangingPunct="0">
              <a:spcBef>
                <a:spcPct val="0"/>
              </a:spcBef>
              <a:spcAft>
                <a:spcPct val="0"/>
              </a:spcAft>
              <a:defRPr sz="3500">
                <a:solidFill>
                  <a:schemeClr val="tx1"/>
                </a:solidFill>
                <a:latin typeface="Arial" charset="0"/>
              </a:defRPr>
            </a:lvl9pPr>
          </a:lstStyle>
          <a:p>
            <a:pPr indent="468000" eaLnBrk="1" hangingPunct="1">
              <a:lnSpc>
                <a:spcPct val="150000"/>
              </a:lnSpc>
            </a:pPr>
            <a:r>
              <a:rPr lang="zh-TW" altLang="en-US" sz="3200" dirty="0"/>
              <a:t>只要用點巧思，人類就能減少污染，化腐朽為神奇，達到節能減碳的目標。</a:t>
            </a:r>
            <a:r>
              <a:rPr lang="zh-TW" altLang="en-US" sz="3200" dirty="0">
                <a:solidFill>
                  <a:srgbClr val="FF0000"/>
                </a:solidFill>
              </a:rPr>
              <a:t>綠色環保是降低資源浪費，藍色經濟則代表學習地球生態平衡的零廢棄環境</a:t>
            </a:r>
            <a:r>
              <a:rPr lang="zh-TW" altLang="en-US" sz="3200" dirty="0"/>
              <a:t>，了解其中的零浪費祕訣，改變生活中、飲食中</a:t>
            </a:r>
            <a:r>
              <a:rPr lang="en-US" altLang="zh-TW" sz="3200" dirty="0"/>
              <a:t>PH</a:t>
            </a:r>
            <a:r>
              <a:rPr lang="zh-TW" altLang="en-US" sz="3200" dirty="0"/>
              <a:t>酸鹼值，便可以讓自己及地球更健康。</a:t>
            </a:r>
            <a:endParaRPr lang="en-US" altLang="zh-TW" sz="3200" dirty="0"/>
          </a:p>
          <a:p>
            <a:pPr indent="468000" eaLnBrk="1" hangingPunct="1">
              <a:lnSpc>
                <a:spcPct val="150000"/>
              </a:lnSpc>
            </a:pPr>
            <a:r>
              <a:rPr lang="zh-TW" altLang="en-US" sz="3200" dirty="0"/>
              <a:t>在每天的生活中，從早餐、臥房與生活空間，我們都可以從</a:t>
            </a:r>
            <a:r>
              <a:rPr lang="en-US" altLang="zh-TW" sz="3200" dirty="0" err="1"/>
              <a:t>ph</a:t>
            </a:r>
            <a:r>
              <a:rPr lang="zh-TW" altLang="en-US" sz="3200" dirty="0"/>
              <a:t>酸鹼值的平衡中，找到身心健康的關鍵，也可以在檢視食物如何影響健康時，找到自然與科學之間的連結。</a:t>
            </a:r>
            <a:endParaRPr lang="zh-TW" altLang="en-US" sz="3200" dirty="0">
              <a:latin typeface="細明體" panose="02020509000000000000" pitchFamily="49" charset="-120"/>
              <a:ea typeface="細明體" panose="02020509000000000000" pitchFamily="49" charset="-120"/>
            </a:endParaRPr>
          </a:p>
        </p:txBody>
      </p:sp>
      <p:sp>
        <p:nvSpPr>
          <p:cNvPr id="31" name="Rectangle 10"/>
          <p:cNvSpPr>
            <a:spLocks noChangeArrowheads="1"/>
          </p:cNvSpPr>
          <p:nvPr/>
        </p:nvSpPr>
        <p:spPr bwMode="auto">
          <a:xfrm>
            <a:off x="16679972" y="36154836"/>
            <a:ext cx="15810422" cy="1584176"/>
          </a:xfrm>
          <a:prstGeom prst="roundRect">
            <a:avLst/>
          </a:prstGeom>
          <a:solidFill>
            <a:srgbClr val="7030A0"/>
          </a:solidFill>
          <a:ln>
            <a:headEnd/>
            <a:tailEnd/>
          </a:ln>
        </p:spPr>
        <p:style>
          <a:lnRef idx="3">
            <a:schemeClr val="lt1"/>
          </a:lnRef>
          <a:fillRef idx="1">
            <a:schemeClr val="accent5"/>
          </a:fillRef>
          <a:effectRef idx="1">
            <a:schemeClr val="accent5"/>
          </a:effectRef>
          <a:fontRef idx="minor">
            <a:schemeClr val="lt1"/>
          </a:fontRef>
        </p:style>
        <p:txBody>
          <a:bodyPr wrap="none" lIns="160020" tIns="80010" rIns="160020" bIns="80010" anchor="ctr"/>
          <a:lstStyle/>
          <a:p>
            <a:pPr algn="ctr" defTabSz="4389438"/>
            <a:r>
              <a:rPr lang="zh-TW" altLang="en-US" sz="5600" b="1" dirty="0">
                <a:latin typeface="標楷體" panose="03000509000000000000" pitchFamily="65" charset="-120"/>
                <a:ea typeface="標楷體" panose="03000509000000000000" pitchFamily="65" charset="-120"/>
              </a:rPr>
              <a:t>捌、參考資料</a:t>
            </a:r>
          </a:p>
        </p:txBody>
      </p:sp>
      <p:sp>
        <p:nvSpPr>
          <p:cNvPr id="32" name="Rectangle 10"/>
          <p:cNvSpPr>
            <a:spLocks noChangeArrowheads="1"/>
          </p:cNvSpPr>
          <p:nvPr/>
        </p:nvSpPr>
        <p:spPr bwMode="auto">
          <a:xfrm>
            <a:off x="16682204" y="28228794"/>
            <a:ext cx="15810422" cy="1584176"/>
          </a:xfrm>
          <a:prstGeom prst="roundRect">
            <a:avLst/>
          </a:prstGeom>
          <a:solidFill>
            <a:srgbClr val="002060"/>
          </a:solidFill>
          <a:ln>
            <a:headEnd/>
            <a:tailEnd/>
          </a:ln>
        </p:spPr>
        <p:style>
          <a:lnRef idx="3">
            <a:schemeClr val="lt1"/>
          </a:lnRef>
          <a:fillRef idx="1">
            <a:schemeClr val="accent5"/>
          </a:fillRef>
          <a:effectRef idx="1">
            <a:schemeClr val="accent5"/>
          </a:effectRef>
          <a:fontRef idx="minor">
            <a:schemeClr val="lt1"/>
          </a:fontRef>
        </p:style>
        <p:txBody>
          <a:bodyPr wrap="none" lIns="160020" tIns="80010" rIns="160020" bIns="80010" anchor="ctr"/>
          <a:lstStyle/>
          <a:p>
            <a:pPr algn="ctr" defTabSz="4389438"/>
            <a:r>
              <a:rPr lang="zh-TW" altLang="en-US" sz="5600" b="1" dirty="0">
                <a:latin typeface="標楷體" panose="03000509000000000000" pitchFamily="65" charset="-120"/>
                <a:ea typeface="標楷體" panose="03000509000000000000" pitchFamily="65" charset="-120"/>
              </a:rPr>
              <a:t>柒、結論</a:t>
            </a:r>
          </a:p>
        </p:txBody>
      </p:sp>
      <p:sp>
        <p:nvSpPr>
          <p:cNvPr id="36" name="Text Box 19"/>
          <p:cNvSpPr txBox="1">
            <a:spLocks noChangeArrowheads="1"/>
          </p:cNvSpPr>
          <p:nvPr/>
        </p:nvSpPr>
        <p:spPr bwMode="auto">
          <a:xfrm>
            <a:off x="16759269" y="38362630"/>
            <a:ext cx="15829723" cy="4593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60020" tIns="80010" rIns="160020" bIns="80010">
            <a:spAutoFit/>
          </a:bodyPr>
          <a:lstStyle>
            <a:lvl1pPr defTabSz="4389438" eaLnBrk="0" hangingPunct="0">
              <a:defRPr sz="3500">
                <a:solidFill>
                  <a:schemeClr val="tx1"/>
                </a:solidFill>
                <a:latin typeface="Arial" charset="0"/>
              </a:defRPr>
            </a:lvl1pPr>
            <a:lvl2pPr marL="742950" indent="-285750" defTabSz="4389438" eaLnBrk="0" hangingPunct="0">
              <a:defRPr sz="3500">
                <a:solidFill>
                  <a:schemeClr val="tx1"/>
                </a:solidFill>
                <a:latin typeface="Arial" charset="0"/>
              </a:defRPr>
            </a:lvl2pPr>
            <a:lvl3pPr marL="1143000" indent="-228600" defTabSz="4389438" eaLnBrk="0" hangingPunct="0">
              <a:defRPr sz="3500">
                <a:solidFill>
                  <a:schemeClr val="tx1"/>
                </a:solidFill>
                <a:latin typeface="Arial" charset="0"/>
              </a:defRPr>
            </a:lvl3pPr>
            <a:lvl4pPr marL="1600200" indent="-228600" defTabSz="4389438" eaLnBrk="0" hangingPunct="0">
              <a:defRPr sz="3500">
                <a:solidFill>
                  <a:schemeClr val="tx1"/>
                </a:solidFill>
                <a:latin typeface="Arial" charset="0"/>
              </a:defRPr>
            </a:lvl4pPr>
            <a:lvl5pPr marL="2057400" indent="-228600" defTabSz="4389438" eaLnBrk="0" hangingPunct="0">
              <a:defRPr sz="3500">
                <a:solidFill>
                  <a:schemeClr val="tx1"/>
                </a:solidFill>
                <a:latin typeface="Arial" charset="0"/>
              </a:defRPr>
            </a:lvl5pPr>
            <a:lvl6pPr marL="2514600" indent="-228600" defTabSz="4389438" eaLnBrk="0" fontAlgn="base" hangingPunct="0">
              <a:spcBef>
                <a:spcPct val="0"/>
              </a:spcBef>
              <a:spcAft>
                <a:spcPct val="0"/>
              </a:spcAft>
              <a:defRPr sz="3500">
                <a:solidFill>
                  <a:schemeClr val="tx1"/>
                </a:solidFill>
                <a:latin typeface="Arial" charset="0"/>
              </a:defRPr>
            </a:lvl6pPr>
            <a:lvl7pPr marL="2971800" indent="-228600" defTabSz="4389438" eaLnBrk="0" fontAlgn="base" hangingPunct="0">
              <a:spcBef>
                <a:spcPct val="0"/>
              </a:spcBef>
              <a:spcAft>
                <a:spcPct val="0"/>
              </a:spcAft>
              <a:defRPr sz="3500">
                <a:solidFill>
                  <a:schemeClr val="tx1"/>
                </a:solidFill>
                <a:latin typeface="Arial" charset="0"/>
              </a:defRPr>
            </a:lvl7pPr>
            <a:lvl8pPr marL="3429000" indent="-228600" defTabSz="4389438" eaLnBrk="0" fontAlgn="base" hangingPunct="0">
              <a:spcBef>
                <a:spcPct val="0"/>
              </a:spcBef>
              <a:spcAft>
                <a:spcPct val="0"/>
              </a:spcAft>
              <a:defRPr sz="3500">
                <a:solidFill>
                  <a:schemeClr val="tx1"/>
                </a:solidFill>
                <a:latin typeface="Arial" charset="0"/>
              </a:defRPr>
            </a:lvl8pPr>
            <a:lvl9pPr marL="3886200" indent="-228600" defTabSz="4389438" eaLnBrk="0" fontAlgn="base" hangingPunct="0">
              <a:spcBef>
                <a:spcPct val="0"/>
              </a:spcBef>
              <a:spcAft>
                <a:spcPct val="0"/>
              </a:spcAft>
              <a:defRPr sz="3500">
                <a:solidFill>
                  <a:schemeClr val="tx1"/>
                </a:solidFill>
                <a:latin typeface="Arial" charset="0"/>
              </a:defRPr>
            </a:lvl9pPr>
          </a:lstStyle>
          <a:p>
            <a:pPr>
              <a:lnSpc>
                <a:spcPct val="150000"/>
              </a:lnSpc>
            </a:pPr>
            <a:r>
              <a:rPr lang="en-US" altLang="zh-TW" sz="3200" spc="200" dirty="0">
                <a:latin typeface="微軟正黑體" pitchFamily="34" charset="-120"/>
                <a:ea typeface="微軟正黑體" pitchFamily="34" charset="-120"/>
              </a:rPr>
              <a:t>•</a:t>
            </a:r>
            <a:r>
              <a:rPr lang="zh-TW" altLang="en-US" sz="3200" spc="200" dirty="0">
                <a:latin typeface="微軟正黑體" pitchFamily="34" charset="-120"/>
                <a:ea typeface="微軟正黑體" pitchFamily="34" charset="-120"/>
              </a:rPr>
              <a:t> 藍色經濟基本概念。網路查詢：百度百科、互動百科</a:t>
            </a:r>
            <a:endParaRPr lang="en-US" altLang="zh-TW" sz="3200" spc="200" dirty="0">
              <a:latin typeface="微軟正黑體" pitchFamily="34" charset="-120"/>
              <a:ea typeface="微軟正黑體" pitchFamily="34" charset="-120"/>
            </a:endParaRPr>
          </a:p>
          <a:p>
            <a:pPr>
              <a:lnSpc>
                <a:spcPct val="150000"/>
              </a:lnSpc>
            </a:pPr>
            <a:r>
              <a:rPr lang="en-US" altLang="zh-TW" sz="3200" spc="200" dirty="0">
                <a:latin typeface="微軟正黑體" pitchFamily="34" charset="-120"/>
                <a:ea typeface="微軟正黑體" pitchFamily="34" charset="-120"/>
              </a:rPr>
              <a:t>•</a:t>
            </a:r>
            <a:r>
              <a:rPr lang="zh-TW" altLang="en-US" sz="3200" spc="200" dirty="0">
                <a:latin typeface="微軟正黑體" pitchFamily="34" charset="-120"/>
                <a:ea typeface="微軟正黑體" pitchFamily="34" charset="-120"/>
              </a:rPr>
              <a:t> 剛特</a:t>
            </a:r>
            <a:r>
              <a:rPr lang="en-US" altLang="zh-TW" sz="3200" spc="200" dirty="0">
                <a:latin typeface="微軟正黑體" pitchFamily="34" charset="-120"/>
                <a:ea typeface="微軟正黑體" pitchFamily="34" charset="-120"/>
              </a:rPr>
              <a:t>•</a:t>
            </a:r>
            <a:r>
              <a:rPr lang="zh-TW" altLang="en-US" sz="3200" spc="200" dirty="0">
                <a:latin typeface="微軟正黑體" pitchFamily="34" charset="-120"/>
                <a:ea typeface="微軟正黑體" pitchFamily="34" charset="-120"/>
              </a:rPr>
              <a:t>鮑利。網路查詢：</a:t>
            </a:r>
            <a:r>
              <a:rPr lang="en-US" altLang="zh-TW" sz="3200" spc="200" dirty="0" err="1">
                <a:latin typeface="微軟正黑體" pitchFamily="34" charset="-120"/>
                <a:ea typeface="微軟正黑體" pitchFamily="34" charset="-120"/>
              </a:rPr>
              <a:t>Ettoday</a:t>
            </a:r>
            <a:r>
              <a:rPr lang="zh-TW" altLang="en-US" sz="3200" spc="200" dirty="0">
                <a:latin typeface="微軟正黑體" pitchFamily="34" charset="-120"/>
                <a:ea typeface="微軟正黑體" pitchFamily="34" charset="-120"/>
              </a:rPr>
              <a:t>財經新聞</a:t>
            </a:r>
            <a:endParaRPr lang="en-US" altLang="zh-TW" sz="3200" spc="200" dirty="0">
              <a:latin typeface="微軟正黑體" pitchFamily="34" charset="-120"/>
              <a:ea typeface="微軟正黑體" pitchFamily="34" charset="-120"/>
            </a:endParaRPr>
          </a:p>
          <a:p>
            <a:pPr>
              <a:lnSpc>
                <a:spcPct val="150000"/>
              </a:lnSpc>
            </a:pPr>
            <a:r>
              <a:rPr lang="en-US" altLang="zh-TW" sz="3200" spc="200" dirty="0">
                <a:latin typeface="微軟正黑體" pitchFamily="34" charset="-120"/>
                <a:ea typeface="微軟正黑體" pitchFamily="34" charset="-120"/>
              </a:rPr>
              <a:t>•</a:t>
            </a:r>
            <a:r>
              <a:rPr lang="zh-TW" altLang="en-US" sz="3200" spc="200" dirty="0">
                <a:latin typeface="微軟正黑體" pitchFamily="34" charset="-120"/>
                <a:ea typeface="微軟正黑體" pitchFamily="34" charset="-120"/>
              </a:rPr>
              <a:t> 五大法則。網路查詢：</a:t>
            </a:r>
            <a:r>
              <a:rPr lang="en-US" altLang="zh-TW" sz="3200" spc="200" dirty="0">
                <a:latin typeface="微軟正黑體" pitchFamily="34" charset="-120"/>
                <a:ea typeface="微軟正黑體" pitchFamily="34" charset="-120"/>
              </a:rPr>
              <a:t>SI</a:t>
            </a:r>
            <a:r>
              <a:rPr lang="zh-TW" altLang="en-US" sz="3200" spc="200" dirty="0">
                <a:latin typeface="微軟正黑體" pitchFamily="34" charset="-120"/>
                <a:ea typeface="微軟正黑體" pitchFamily="34" charset="-120"/>
              </a:rPr>
              <a:t>管理平台</a:t>
            </a:r>
            <a:endParaRPr lang="en-US" altLang="zh-TW" sz="3200" spc="200" dirty="0">
              <a:latin typeface="微軟正黑體" pitchFamily="34" charset="-120"/>
              <a:ea typeface="微軟正黑體" pitchFamily="34" charset="-120"/>
            </a:endParaRPr>
          </a:p>
          <a:p>
            <a:pPr>
              <a:lnSpc>
                <a:spcPct val="150000"/>
              </a:lnSpc>
            </a:pPr>
            <a:r>
              <a:rPr lang="en-US" altLang="zh-TW" sz="3200" spc="200" dirty="0">
                <a:latin typeface="微軟正黑體" pitchFamily="34" charset="-120"/>
                <a:ea typeface="微軟正黑體" pitchFamily="34" charset="-120"/>
              </a:rPr>
              <a:t>•</a:t>
            </a:r>
            <a:r>
              <a:rPr lang="zh-TW" altLang="en-US" sz="3200" spc="200" dirty="0">
                <a:latin typeface="微軟正黑體" pitchFamily="34" charset="-120"/>
                <a:ea typeface="微軟正黑體" pitchFamily="34" charset="-120"/>
              </a:rPr>
              <a:t> 案例。網路查詢：天下雜誌</a:t>
            </a:r>
            <a:endParaRPr lang="en-US" altLang="zh-TW" sz="3200" spc="200" dirty="0">
              <a:latin typeface="微軟正黑體" pitchFamily="34" charset="-120"/>
              <a:ea typeface="微軟正黑體" pitchFamily="34" charset="-120"/>
            </a:endParaRPr>
          </a:p>
          <a:p>
            <a:pPr>
              <a:lnSpc>
                <a:spcPct val="150000"/>
              </a:lnSpc>
            </a:pPr>
            <a:r>
              <a:rPr lang="en-US" altLang="zh-TW" sz="3200" spc="200" dirty="0">
                <a:latin typeface="微軟正黑體" pitchFamily="34" charset="-120"/>
                <a:ea typeface="微軟正黑體" pitchFamily="34" charset="-120"/>
              </a:rPr>
              <a:t>•</a:t>
            </a:r>
            <a:r>
              <a:rPr lang="zh-TW" altLang="en-US" sz="3200" spc="200" dirty="0">
                <a:latin typeface="微軟正黑體" pitchFamily="34" charset="-120"/>
                <a:ea typeface="微軟正黑體" pitchFamily="34" charset="-120"/>
              </a:rPr>
              <a:t> 零浪費生活。網路查詢：博客來</a:t>
            </a:r>
            <a:endParaRPr lang="en-US" altLang="zh-TW" sz="3200" spc="200" dirty="0">
              <a:latin typeface="微軟正黑體" pitchFamily="34" charset="-120"/>
              <a:ea typeface="微軟正黑體" pitchFamily="34" charset="-120"/>
            </a:endParaRPr>
          </a:p>
          <a:p>
            <a:pPr>
              <a:lnSpc>
                <a:spcPct val="150000"/>
              </a:lnSpc>
            </a:pPr>
            <a:r>
              <a:rPr lang="en-US" altLang="zh-TW" sz="3200" dirty="0"/>
              <a:t>•</a:t>
            </a:r>
            <a:r>
              <a:rPr lang="zh-TW" altLang="en-US" sz="3200" dirty="0"/>
              <a:t> 「藍色經濟」</a:t>
            </a:r>
            <a:r>
              <a:rPr lang="zh-TW" altLang="en-US" sz="3200" spc="200" dirty="0">
                <a:latin typeface="微軟正黑體" pitchFamily="34" charset="-120"/>
                <a:ea typeface="微軟正黑體" pitchFamily="34" charset="-120"/>
              </a:rPr>
              <a:t>與「綠色經濟」。網路查詢：國立雲林科技大學</a:t>
            </a:r>
            <a:endParaRPr lang="zh-TW" altLang="en-US" sz="3200" dirty="0"/>
          </a:p>
        </p:txBody>
      </p:sp>
      <p:sp>
        <p:nvSpPr>
          <p:cNvPr id="37" name="Text Box 19"/>
          <p:cNvSpPr txBox="1">
            <a:spLocks noChangeArrowheads="1"/>
          </p:cNvSpPr>
          <p:nvPr/>
        </p:nvSpPr>
        <p:spPr bwMode="auto">
          <a:xfrm>
            <a:off x="16683103" y="30374819"/>
            <a:ext cx="15810422" cy="5332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60020" tIns="80010" rIns="160020" bIns="80010">
            <a:spAutoFit/>
          </a:bodyPr>
          <a:lstStyle>
            <a:lvl1pPr defTabSz="4389438" eaLnBrk="0" hangingPunct="0">
              <a:defRPr sz="3500">
                <a:solidFill>
                  <a:schemeClr val="tx1"/>
                </a:solidFill>
                <a:latin typeface="Arial" charset="0"/>
              </a:defRPr>
            </a:lvl1pPr>
            <a:lvl2pPr marL="742950" indent="-285750" defTabSz="4389438" eaLnBrk="0" hangingPunct="0">
              <a:defRPr sz="3500">
                <a:solidFill>
                  <a:schemeClr val="tx1"/>
                </a:solidFill>
                <a:latin typeface="Arial" charset="0"/>
              </a:defRPr>
            </a:lvl2pPr>
            <a:lvl3pPr marL="1143000" indent="-228600" defTabSz="4389438" eaLnBrk="0" hangingPunct="0">
              <a:defRPr sz="3500">
                <a:solidFill>
                  <a:schemeClr val="tx1"/>
                </a:solidFill>
                <a:latin typeface="Arial" charset="0"/>
              </a:defRPr>
            </a:lvl3pPr>
            <a:lvl4pPr marL="1600200" indent="-228600" defTabSz="4389438" eaLnBrk="0" hangingPunct="0">
              <a:defRPr sz="3500">
                <a:solidFill>
                  <a:schemeClr val="tx1"/>
                </a:solidFill>
                <a:latin typeface="Arial" charset="0"/>
              </a:defRPr>
            </a:lvl4pPr>
            <a:lvl5pPr marL="2057400" indent="-228600" defTabSz="4389438" eaLnBrk="0" hangingPunct="0">
              <a:defRPr sz="3500">
                <a:solidFill>
                  <a:schemeClr val="tx1"/>
                </a:solidFill>
                <a:latin typeface="Arial" charset="0"/>
              </a:defRPr>
            </a:lvl5pPr>
            <a:lvl6pPr marL="2514600" indent="-228600" defTabSz="4389438" eaLnBrk="0" fontAlgn="base" hangingPunct="0">
              <a:spcBef>
                <a:spcPct val="0"/>
              </a:spcBef>
              <a:spcAft>
                <a:spcPct val="0"/>
              </a:spcAft>
              <a:defRPr sz="3500">
                <a:solidFill>
                  <a:schemeClr val="tx1"/>
                </a:solidFill>
                <a:latin typeface="Arial" charset="0"/>
              </a:defRPr>
            </a:lvl6pPr>
            <a:lvl7pPr marL="2971800" indent="-228600" defTabSz="4389438" eaLnBrk="0" fontAlgn="base" hangingPunct="0">
              <a:spcBef>
                <a:spcPct val="0"/>
              </a:spcBef>
              <a:spcAft>
                <a:spcPct val="0"/>
              </a:spcAft>
              <a:defRPr sz="3500">
                <a:solidFill>
                  <a:schemeClr val="tx1"/>
                </a:solidFill>
                <a:latin typeface="Arial" charset="0"/>
              </a:defRPr>
            </a:lvl7pPr>
            <a:lvl8pPr marL="3429000" indent="-228600" defTabSz="4389438" eaLnBrk="0" fontAlgn="base" hangingPunct="0">
              <a:spcBef>
                <a:spcPct val="0"/>
              </a:spcBef>
              <a:spcAft>
                <a:spcPct val="0"/>
              </a:spcAft>
              <a:defRPr sz="3500">
                <a:solidFill>
                  <a:schemeClr val="tx1"/>
                </a:solidFill>
                <a:latin typeface="Arial" charset="0"/>
              </a:defRPr>
            </a:lvl8pPr>
            <a:lvl9pPr marL="3886200" indent="-228600" defTabSz="4389438" eaLnBrk="0" fontAlgn="base" hangingPunct="0">
              <a:spcBef>
                <a:spcPct val="0"/>
              </a:spcBef>
              <a:spcAft>
                <a:spcPct val="0"/>
              </a:spcAft>
              <a:defRPr sz="3500">
                <a:solidFill>
                  <a:schemeClr val="tx1"/>
                </a:solidFill>
                <a:latin typeface="Arial" charset="0"/>
              </a:defRPr>
            </a:lvl9pPr>
          </a:lstStyle>
          <a:p>
            <a:pPr indent="468000" eaLnBrk="1" hangingPunct="1">
              <a:lnSpc>
                <a:spcPct val="150000"/>
              </a:lnSpc>
            </a:pPr>
            <a:r>
              <a:rPr lang="zh-TW" altLang="en-US" sz="3200" dirty="0"/>
              <a:t>和綠色經濟不同，藍色經濟是以物理作為基礎的解決方案。</a:t>
            </a:r>
            <a:endParaRPr lang="en-US" altLang="zh-TW" sz="3200" dirty="0"/>
          </a:p>
          <a:p>
            <a:pPr indent="468000" eaLnBrk="1" hangingPunct="1">
              <a:lnSpc>
                <a:spcPct val="150000"/>
              </a:lnSpc>
            </a:pPr>
            <a:r>
              <a:rPr lang="zh-TW" altLang="en-US" sz="3200" dirty="0"/>
              <a:t>綠色經濟雖然環保，但</a:t>
            </a:r>
            <a:r>
              <a:rPr lang="zh-TW" altLang="en-US" sz="3200" dirty="0">
                <a:solidFill>
                  <a:srgbClr val="FF0000"/>
                </a:solidFill>
              </a:rPr>
              <a:t>企業卻得投資更多，消費者也花費更多，成效不如預期</a:t>
            </a:r>
            <a:r>
              <a:rPr lang="zh-TW" altLang="en-US" sz="3200" dirty="0" smtClean="0"/>
              <a:t>，而且充斥著例外，相較之下</a:t>
            </a:r>
            <a:r>
              <a:rPr lang="zh-TW" altLang="en-US" sz="3200" dirty="0"/>
              <a:t>，藍色經濟不僅重保育，也談再生，跟大自然學創意，發掘成長妙方，以</a:t>
            </a:r>
            <a:r>
              <a:rPr lang="zh-TW" altLang="en-US" sz="3200" dirty="0">
                <a:solidFill>
                  <a:srgbClr val="FF0000"/>
                </a:solidFill>
              </a:rPr>
              <a:t>有限資源創造更多的效益</a:t>
            </a:r>
            <a:r>
              <a:rPr lang="zh-TW" altLang="en-US" sz="3200" dirty="0"/>
              <a:t>。</a:t>
            </a:r>
            <a:endParaRPr lang="en-US" altLang="zh-TW" sz="3200" dirty="0"/>
          </a:p>
          <a:p>
            <a:pPr indent="468000" eaLnBrk="1" hangingPunct="1">
              <a:lnSpc>
                <a:spcPct val="150000"/>
              </a:lnSpc>
            </a:pPr>
            <a:r>
              <a:rPr lang="zh-TW" altLang="zh-TW" sz="3200" dirty="0"/>
              <a:t>我們必須從藍色地球的角度來思考更多，讓未來的世代還能在地球中取得基本的需求，同時與生態體系和諧共存。努力「接觸未曾遇過的」，徹底思考整個體系， 做出改變</a:t>
            </a:r>
            <a:r>
              <a:rPr lang="zh-TW" altLang="en-US" sz="3200" dirty="0"/>
              <a:t>，</a:t>
            </a:r>
            <a:r>
              <a:rPr lang="zh-TW" altLang="zh-TW" sz="3200" dirty="0"/>
              <a:t>而「藍色經濟」就是超越既有綠色經濟的做法</a:t>
            </a:r>
            <a:r>
              <a:rPr lang="zh-TW" altLang="en-US" sz="3200" dirty="0"/>
              <a:t>。</a:t>
            </a:r>
            <a:endParaRPr lang="zh-TW" altLang="zh-TW" sz="3200" dirty="0"/>
          </a:p>
        </p:txBody>
      </p:sp>
    </p:spTree>
    <p:extLst>
      <p:ext uri="{BB962C8B-B14F-4D97-AF65-F5344CB8AC3E}">
        <p14:creationId xmlns:p14="http://schemas.microsoft.com/office/powerpoint/2010/main" val="49349175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590</TotalTime>
  <Words>1281</Words>
  <Application>Microsoft Office PowerPoint</Application>
  <PresentationFormat>自訂</PresentationFormat>
  <Paragraphs>43</Paragraphs>
  <Slides>1</Slides>
  <Notes>0</Notes>
  <HiddenSlides>0</HiddenSlides>
  <MMClips>0</MMClips>
  <ScaleCrop>false</ScaleCrop>
  <HeadingPairs>
    <vt:vector size="4" baseType="variant">
      <vt:variant>
        <vt:lpstr>佈景主題</vt:lpstr>
      </vt:variant>
      <vt:variant>
        <vt:i4>1</vt:i4>
      </vt:variant>
      <vt:variant>
        <vt:lpstr>投影片標題</vt:lpstr>
      </vt:variant>
      <vt:variant>
        <vt:i4>1</vt:i4>
      </vt:variant>
    </vt:vector>
  </HeadingPairs>
  <TitlesOfParts>
    <vt:vector size="2" baseType="lpstr">
      <vt:lpstr>Office 佈景主題</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AU6</dc:creator>
  <cp:lastModifiedBy>真理大學全校授權版</cp:lastModifiedBy>
  <cp:revision>55</cp:revision>
  <dcterms:created xsi:type="dcterms:W3CDTF">2016-05-13T02:26:39Z</dcterms:created>
  <dcterms:modified xsi:type="dcterms:W3CDTF">2016-05-16T07:17:01Z</dcterms:modified>
</cp:coreProperties>
</file>